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26"/>
  </p:notesMasterIdLst>
  <p:sldIdLst>
    <p:sldId id="256" r:id="rId2"/>
    <p:sldId id="257" r:id="rId3"/>
    <p:sldId id="258" r:id="rId4"/>
    <p:sldId id="259" r:id="rId5"/>
    <p:sldId id="260" r:id="rId6"/>
    <p:sldId id="261" r:id="rId7"/>
    <p:sldId id="262" r:id="rId8"/>
    <p:sldId id="263" r:id="rId9"/>
    <p:sldId id="265" r:id="rId10"/>
    <p:sldId id="266" r:id="rId11"/>
    <p:sldId id="268" r:id="rId12"/>
    <p:sldId id="270" r:id="rId13"/>
    <p:sldId id="271" r:id="rId14"/>
    <p:sldId id="272" r:id="rId15"/>
    <p:sldId id="273" r:id="rId16"/>
    <p:sldId id="274" r:id="rId17"/>
    <p:sldId id="277" r:id="rId18"/>
    <p:sldId id="278" r:id="rId19"/>
    <p:sldId id="282" r:id="rId20"/>
    <p:sldId id="283" r:id="rId21"/>
    <p:sldId id="286" r:id="rId22"/>
    <p:sldId id="287" r:id="rId23"/>
    <p:sldId id="288" r:id="rId24"/>
    <p:sldId id="290" r:id="rId25"/>
  </p:sldIdLst>
  <p:sldSz cx="9144000" cy="5143500" type="screen16x9"/>
  <p:notesSz cx="6858000" cy="9144000"/>
  <p:embeddedFontLst>
    <p:embeddedFont>
      <p:font typeface="Bebas Neue" panose="020B0000000000000000" pitchFamily="34" charset="0"/>
      <p:regular r:id="rId27"/>
    </p:embeddedFont>
    <p:embeddedFont>
      <p:font typeface="Inconsolata" panose="020B0604020202020204" charset="0"/>
      <p:regular r:id="rId28"/>
      <p:bold r:id="rId29"/>
    </p:embeddedFont>
    <p:embeddedFont>
      <p:font typeface="Russo One" panose="020B0604020202020204"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F34134A-9672-4340-AE42-2C4FC214B1F2}">
  <a:tblStyle styleId="{8F34134A-9672-4340-AE42-2C4FC214B1F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03" autoAdjust="0"/>
    <p:restoredTop sz="94660"/>
  </p:normalViewPr>
  <p:slideViewPr>
    <p:cSldViewPr snapToGrid="0">
      <p:cViewPr>
        <p:scale>
          <a:sx n="66" d="100"/>
          <a:sy n="66" d="100"/>
        </p:scale>
        <p:origin x="1506" y="2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s>
</file>

<file path=ppt/media/image1.png>
</file>

<file path=ppt/media/image10.jpg>
</file>

<file path=ppt/media/image2.png>
</file>

<file path=ppt/media/image3.jp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80072878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33f970efa5_7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33f970efa5_7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3424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ecc7082a3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ecc7082a3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27097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ecc7082a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ecc7082a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97797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d362d286f3_1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d362d286f3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98492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d362d286f3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d362d286f3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82430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d362d286f3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d362d286f3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3645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ecc7082a34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 name="Google Shape;777;gecc7082a34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8040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ecc7082a3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ecc7082a3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19368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d362d286f3_1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d362d286f3_1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54164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1323d8b6bb2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1323d8b6bb2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1237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d362d286f3_1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 name="Google Shape;1057;gd362d286f3_1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92527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d362d286f3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d362d286f3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67172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
        <p:cNvGrpSpPr/>
        <p:nvPr/>
      </p:nvGrpSpPr>
      <p:grpSpPr>
        <a:xfrm>
          <a:off x="0" y="0"/>
          <a:ext cx="0" cy="0"/>
          <a:chOff x="0" y="0"/>
          <a:chExt cx="0" cy="0"/>
        </a:xfrm>
      </p:grpSpPr>
      <p:sp>
        <p:nvSpPr>
          <p:cNvPr id="1074" name="Google Shape;1074;g1339c01dfe0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5" name="Google Shape;1075;g1339c01dfe0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0914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g1322391730a_1_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 name="Google Shape;1142;g1322391730a_1_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59988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d362d286f3_1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d362d286f3_1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51541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d362d286f3_1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d362d286f3_1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72971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8"/>
        <p:cNvGrpSpPr/>
        <p:nvPr/>
      </p:nvGrpSpPr>
      <p:grpSpPr>
        <a:xfrm>
          <a:off x="0" y="0"/>
          <a:ext cx="0" cy="0"/>
          <a:chOff x="0" y="0"/>
          <a:chExt cx="0" cy="0"/>
        </a:xfrm>
      </p:grpSpPr>
      <p:sp>
        <p:nvSpPr>
          <p:cNvPr id="1229" name="Google Shape;1229;gd362d286f3_1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0" name="Google Shape;1230;gd362d286f3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52705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d362d286f3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d362d286f3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3791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d362d286f3_1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362d286f3_1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18084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d362d286f3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d362d286f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4152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d362d286f3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d362d286f3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59472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d362d286f3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d362d286f3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86735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ecc7082a3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ecc7082a3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470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d362d286f3_1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d362d286f3_1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00833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C1C1C"/>
            </a:gs>
            <a:gs pos="100000">
              <a:srgbClr val="426B6A"/>
            </a:gs>
          </a:gsLst>
          <a:lin ang="0"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133300" y="1036963"/>
            <a:ext cx="6469500" cy="1958100"/>
          </a:xfrm>
          <a:prstGeom prst="rect">
            <a:avLst/>
          </a:prstGeom>
          <a:noFill/>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4300">
                <a:solidFill>
                  <a:srgbClr val="F3F3F3"/>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133300" y="3306875"/>
            <a:ext cx="5473800" cy="443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8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txBox="1">
            <a:spLocks noGrp="1"/>
          </p:cNvSpPr>
          <p:nvPr>
            <p:ph type="sldNum" idx="12"/>
          </p:nvPr>
        </p:nvSpPr>
        <p:spPr>
          <a:xfrm>
            <a:off x="7875300" y="4434050"/>
            <a:ext cx="548700" cy="170400"/>
          </a:xfrm>
          <a:prstGeom prst="rect">
            <a:avLst/>
          </a:prstGeom>
        </p:spPr>
        <p:txBody>
          <a:bodyPr spcFirstLastPara="1" wrap="square" lIns="91425" tIns="91425" rIns="91425" bIns="91425" anchor="ctr" anchorCtr="0">
            <a:noAutofit/>
          </a:bodyPr>
          <a:lstStyle>
            <a:lvl1pPr lvl="0">
              <a:buNone/>
              <a:defRPr sz="1600"/>
            </a:lvl1pPr>
            <a:lvl2pPr lvl="1">
              <a:buNone/>
              <a:defRPr sz="1600"/>
            </a:lvl2pPr>
            <a:lvl3pPr lvl="2">
              <a:buNone/>
              <a:defRPr sz="1600"/>
            </a:lvl3pPr>
            <a:lvl4pPr lvl="3">
              <a:buNone/>
              <a:defRPr sz="1600"/>
            </a:lvl4pPr>
            <a:lvl5pPr lvl="4">
              <a:buNone/>
              <a:defRPr sz="1600"/>
            </a:lvl5pPr>
            <a:lvl6pPr lvl="5">
              <a:buNone/>
              <a:defRPr sz="1600"/>
            </a:lvl6pPr>
            <a:lvl7pPr lvl="6">
              <a:buNone/>
              <a:defRPr sz="1600"/>
            </a:lvl7pPr>
            <a:lvl8pPr lvl="7">
              <a:buNone/>
              <a:defRPr sz="1600"/>
            </a:lvl8pPr>
            <a:lvl9pPr lvl="8">
              <a:buNone/>
              <a:defRPr sz="1600"/>
            </a:lvl9pPr>
          </a:lstStyle>
          <a:p>
            <a:pPr marL="0" lvl="0" indent="0" algn="r" rtl="0">
              <a:spcBef>
                <a:spcPts val="0"/>
              </a:spcBef>
              <a:spcAft>
                <a:spcPts val="0"/>
              </a:spcAft>
              <a:buNone/>
            </a:pPr>
            <a:r>
              <a:rPr lang="en"/>
              <a:t>00</a:t>
            </a:r>
            <a:fld id="{00000000-1234-1234-1234-123412341234}" type="slidenum">
              <a:rPr lang="en"/>
              <a:t>‹#›</a:t>
            </a:fld>
            <a:endParaRPr/>
          </a:p>
        </p:txBody>
      </p:sp>
      <p:sp>
        <p:nvSpPr>
          <p:cNvPr id="13" name="Google Shape;13;p2"/>
          <p:cNvSpPr/>
          <p:nvPr/>
        </p:nvSpPr>
        <p:spPr>
          <a:xfrm>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6801078" y="621971"/>
            <a:ext cx="2125029" cy="403038"/>
            <a:chOff x="6787353" y="621971"/>
            <a:chExt cx="2125029" cy="403038"/>
          </a:xfrm>
        </p:grpSpPr>
        <p:sp>
          <p:nvSpPr>
            <p:cNvPr id="15" name="Google Shape;15;p2"/>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3">
    <p:bg>
      <p:bgPr>
        <a:gradFill>
          <a:gsLst>
            <a:gs pos="0">
              <a:srgbClr val="1C1C1C"/>
            </a:gs>
            <a:gs pos="100000">
              <a:srgbClr val="426B6A"/>
            </a:gs>
          </a:gsLst>
          <a:lin ang="0" scaled="0"/>
        </a:gradFill>
        <a:effectLst/>
      </p:bgPr>
    </p:bg>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3"/>
          <p:cNvSpPr/>
          <p:nvPr/>
        </p:nvSpPr>
        <p:spPr>
          <a:xfrm flipH="1">
            <a:off x="228617"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13"/>
          <p:cNvGrpSpPr/>
          <p:nvPr/>
        </p:nvGrpSpPr>
        <p:grpSpPr>
          <a:xfrm rot="-5400000" flipH="1">
            <a:off x="8018174" y="4241717"/>
            <a:ext cx="1672852" cy="143201"/>
            <a:chOff x="7239530" y="753659"/>
            <a:chExt cx="1672852" cy="143201"/>
          </a:xfrm>
        </p:grpSpPr>
        <p:sp>
          <p:nvSpPr>
            <p:cNvPr id="85" name="Google Shape;85;p1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13"/>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a:t>
            </a: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CUSTOM_3_1">
    <p:bg>
      <p:bgPr>
        <a:gradFill>
          <a:gsLst>
            <a:gs pos="0">
              <a:srgbClr val="1C1C1C"/>
            </a:gs>
            <a:gs pos="100000">
              <a:srgbClr val="426B6A"/>
            </a:gs>
          </a:gsLst>
          <a:lin ang="0" scaled="0"/>
        </a:gradFill>
        <a:effectLst/>
      </p:bgPr>
    </p:bg>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0" name="Google Shape;90;p14"/>
          <p:cNvGrpSpPr/>
          <p:nvPr/>
        </p:nvGrpSpPr>
        <p:grpSpPr>
          <a:xfrm rot="5400000" flipH="1">
            <a:off x="-577123" y="764951"/>
            <a:ext cx="1672852" cy="143201"/>
            <a:chOff x="7239530" y="753659"/>
            <a:chExt cx="1672852" cy="143201"/>
          </a:xfrm>
        </p:grpSpPr>
        <p:sp>
          <p:nvSpPr>
            <p:cNvPr id="91" name="Google Shape;91;p14"/>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4"/>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14"/>
          <p:cNvSpPr/>
          <p:nvPr/>
        </p:nvSpPr>
        <p:spPr>
          <a:xfrm rot="10800000" flipH="1">
            <a:off x="223205"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gradFill>
          <a:gsLst>
            <a:gs pos="0">
              <a:srgbClr val="1C1C1C"/>
            </a:gs>
            <a:gs pos="100000">
              <a:srgbClr val="426B6A"/>
            </a:gs>
          </a:gsLst>
          <a:lin ang="0" scaled="0"/>
        </a:gradFill>
        <a:effectLst/>
      </p:bgPr>
    </p:bg>
    <p:spTree>
      <p:nvGrpSpPr>
        <p:cNvPr id="1" name="Shape 94"/>
        <p:cNvGrpSpPr/>
        <p:nvPr/>
      </p:nvGrpSpPr>
      <p:grpSpPr>
        <a:xfrm>
          <a:off x="0" y="0"/>
          <a:ext cx="0" cy="0"/>
          <a:chOff x="0" y="0"/>
          <a:chExt cx="0" cy="0"/>
        </a:xfrm>
      </p:grpSpPr>
      <p:sp>
        <p:nvSpPr>
          <p:cNvPr id="95" name="Google Shape;95;p15"/>
          <p:cNvSpPr txBox="1">
            <a:spLocks noGrp="1"/>
          </p:cNvSpPr>
          <p:nvPr>
            <p:ph type="subTitle" idx="1"/>
          </p:nvPr>
        </p:nvSpPr>
        <p:spPr>
          <a:xfrm>
            <a:off x="1978961" y="1412350"/>
            <a:ext cx="51861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96" name="Google Shape;96;p15"/>
          <p:cNvSpPr txBox="1">
            <a:spLocks noGrp="1"/>
          </p:cNvSpPr>
          <p:nvPr>
            <p:ph type="subTitle" idx="2"/>
          </p:nvPr>
        </p:nvSpPr>
        <p:spPr>
          <a:xfrm>
            <a:off x="1978961" y="2870675"/>
            <a:ext cx="5186100" cy="457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97" name="Google Shape;97;p15"/>
          <p:cNvSpPr txBox="1">
            <a:spLocks noGrp="1"/>
          </p:cNvSpPr>
          <p:nvPr>
            <p:ph type="subTitle" idx="3"/>
          </p:nvPr>
        </p:nvSpPr>
        <p:spPr>
          <a:xfrm>
            <a:off x="1978939" y="1869550"/>
            <a:ext cx="51861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5"/>
          <p:cNvSpPr txBox="1">
            <a:spLocks noGrp="1"/>
          </p:cNvSpPr>
          <p:nvPr>
            <p:ph type="subTitle" idx="4"/>
          </p:nvPr>
        </p:nvSpPr>
        <p:spPr>
          <a:xfrm>
            <a:off x="1978939" y="3327875"/>
            <a:ext cx="5186100" cy="64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5"/>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0" name="Google Shape;100;p15"/>
          <p:cNvSpPr/>
          <p:nvPr/>
        </p:nvSpPr>
        <p:spPr>
          <a:xfrm>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gradFill>
          <a:gsLst>
            <a:gs pos="0">
              <a:srgbClr val="1C1C1C"/>
            </a:gs>
            <a:gs pos="100000">
              <a:srgbClr val="426B6A"/>
            </a:gs>
          </a:gsLst>
          <a:lin ang="0" scaled="0"/>
        </a:gradFill>
        <a:effectLst/>
      </p:bgPr>
    </p:bg>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1360500" y="2513000"/>
            <a:ext cx="6423000" cy="91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60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3" name="Google Shape;103;p16"/>
          <p:cNvSpPr txBox="1">
            <a:spLocks noGrp="1"/>
          </p:cNvSpPr>
          <p:nvPr>
            <p:ph type="title" idx="2" hasCustomPrompt="1"/>
          </p:nvPr>
        </p:nvSpPr>
        <p:spPr>
          <a:xfrm>
            <a:off x="3657600" y="1269375"/>
            <a:ext cx="1828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4" name="Google Shape;104;p16"/>
          <p:cNvSpPr txBox="1">
            <a:spLocks noGrp="1"/>
          </p:cNvSpPr>
          <p:nvPr>
            <p:ph type="subTitle" idx="1"/>
          </p:nvPr>
        </p:nvSpPr>
        <p:spPr>
          <a:xfrm>
            <a:off x="1360500" y="3427400"/>
            <a:ext cx="6423000" cy="41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6"/>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a:t>
            </a:r>
            <a:fld id="{00000000-1234-1234-1234-123412341234}" type="slidenum">
              <a:rPr lang="en"/>
              <a:t>‹#›</a:t>
            </a:fld>
            <a:endParaRPr/>
          </a:p>
        </p:txBody>
      </p:sp>
      <p:sp>
        <p:nvSpPr>
          <p:cNvPr id="106" name="Google Shape;106;p16"/>
          <p:cNvSpPr/>
          <p:nvPr/>
        </p:nvSpPr>
        <p:spPr>
          <a:xfrm>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2">
  <p:cSld name="SECTION_HEADER_2">
    <p:bg>
      <p:bgPr>
        <a:gradFill>
          <a:gsLst>
            <a:gs pos="0">
              <a:srgbClr val="1C1C1C"/>
            </a:gs>
            <a:gs pos="100000">
              <a:srgbClr val="426B6A"/>
            </a:gs>
          </a:gsLst>
          <a:lin ang="0" scaled="0"/>
        </a:gradFill>
        <a:effectLst/>
      </p:bgPr>
    </p:bg>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1834269" y="1601563"/>
            <a:ext cx="3677400" cy="914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60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9" name="Google Shape;109;p17"/>
          <p:cNvSpPr txBox="1">
            <a:spLocks noGrp="1"/>
          </p:cNvSpPr>
          <p:nvPr>
            <p:ph type="title" idx="2" hasCustomPrompt="1"/>
          </p:nvPr>
        </p:nvSpPr>
        <p:spPr>
          <a:xfrm>
            <a:off x="5747400" y="1834950"/>
            <a:ext cx="1406700" cy="104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0" name="Google Shape;110;p17"/>
          <p:cNvSpPr txBox="1">
            <a:spLocks noGrp="1"/>
          </p:cNvSpPr>
          <p:nvPr>
            <p:ph type="subTitle" idx="1"/>
          </p:nvPr>
        </p:nvSpPr>
        <p:spPr>
          <a:xfrm>
            <a:off x="1834269" y="2515963"/>
            <a:ext cx="3677400" cy="64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7"/>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a:t>
            </a:r>
            <a:fld id="{00000000-1234-1234-1234-123412341234}" type="slidenum">
              <a:rPr lang="en"/>
              <a:t>‹#›</a:t>
            </a:fld>
            <a:endParaRPr/>
          </a:p>
        </p:txBody>
      </p:sp>
      <p:sp>
        <p:nvSpPr>
          <p:cNvPr id="112" name="Google Shape;112;p17"/>
          <p:cNvSpPr/>
          <p:nvPr/>
        </p:nvSpPr>
        <p:spPr>
          <a:xfrm rot="10800000">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BLANK_1">
    <p:bg>
      <p:bgPr>
        <a:gradFill>
          <a:gsLst>
            <a:gs pos="0">
              <a:srgbClr val="1C1C1C"/>
            </a:gs>
            <a:gs pos="100000">
              <a:srgbClr val="426B6A"/>
            </a:gs>
          </a:gsLst>
          <a:lin ang="0" scaled="0"/>
        </a:gradFill>
        <a:effectLst/>
      </p:bgPr>
    </p:bg>
    <p:spTree>
      <p:nvGrpSpPr>
        <p:cNvPr id="1" name="Shape 113"/>
        <p:cNvGrpSpPr/>
        <p:nvPr/>
      </p:nvGrpSpPr>
      <p:grpSpPr>
        <a:xfrm>
          <a:off x="0" y="0"/>
          <a:ext cx="0" cy="0"/>
          <a:chOff x="0" y="0"/>
          <a:chExt cx="0" cy="0"/>
        </a:xfrm>
      </p:grpSpPr>
      <p:sp>
        <p:nvSpPr>
          <p:cNvPr id="114" name="Google Shape;114;p18"/>
          <p:cNvSpPr txBox="1">
            <a:spLocks noGrp="1"/>
          </p:cNvSpPr>
          <p:nvPr>
            <p:ph type="title"/>
          </p:nvPr>
        </p:nvSpPr>
        <p:spPr>
          <a:xfrm>
            <a:off x="1797416" y="1361775"/>
            <a:ext cx="24690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5" name="Google Shape;115;p18"/>
          <p:cNvSpPr txBox="1">
            <a:spLocks noGrp="1"/>
          </p:cNvSpPr>
          <p:nvPr>
            <p:ph type="title" idx="2" hasCustomPrompt="1"/>
          </p:nvPr>
        </p:nvSpPr>
        <p:spPr>
          <a:xfrm>
            <a:off x="969400" y="1593369"/>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8"/>
          <p:cNvSpPr txBox="1">
            <a:spLocks noGrp="1"/>
          </p:cNvSpPr>
          <p:nvPr>
            <p:ph type="subTitle" idx="1"/>
          </p:nvPr>
        </p:nvSpPr>
        <p:spPr>
          <a:xfrm>
            <a:off x="1797416" y="1891900"/>
            <a:ext cx="2469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7" name="Google Shape;117;p18"/>
          <p:cNvSpPr txBox="1">
            <a:spLocks noGrp="1"/>
          </p:cNvSpPr>
          <p:nvPr>
            <p:ph type="title" idx="3"/>
          </p:nvPr>
        </p:nvSpPr>
        <p:spPr>
          <a:xfrm>
            <a:off x="1797416" y="2972205"/>
            <a:ext cx="24723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8" name="Google Shape;118;p18"/>
          <p:cNvSpPr txBox="1">
            <a:spLocks noGrp="1"/>
          </p:cNvSpPr>
          <p:nvPr>
            <p:ph type="title" idx="4" hasCustomPrompt="1"/>
          </p:nvPr>
        </p:nvSpPr>
        <p:spPr>
          <a:xfrm>
            <a:off x="969400" y="3201113"/>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8"/>
          <p:cNvSpPr txBox="1">
            <a:spLocks noGrp="1"/>
          </p:cNvSpPr>
          <p:nvPr>
            <p:ph type="subTitle" idx="5"/>
          </p:nvPr>
        </p:nvSpPr>
        <p:spPr>
          <a:xfrm>
            <a:off x="1797416" y="3499900"/>
            <a:ext cx="2472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0" name="Google Shape;120;p18"/>
          <p:cNvSpPr txBox="1">
            <a:spLocks noGrp="1"/>
          </p:cNvSpPr>
          <p:nvPr>
            <p:ph type="title" idx="6"/>
          </p:nvPr>
        </p:nvSpPr>
        <p:spPr>
          <a:xfrm>
            <a:off x="5768000" y="1359358"/>
            <a:ext cx="24723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1" name="Google Shape;121;p18"/>
          <p:cNvSpPr txBox="1">
            <a:spLocks noGrp="1"/>
          </p:cNvSpPr>
          <p:nvPr>
            <p:ph type="title" idx="7" hasCustomPrompt="1"/>
          </p:nvPr>
        </p:nvSpPr>
        <p:spPr>
          <a:xfrm>
            <a:off x="4931800" y="1593369"/>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8"/>
          <p:cNvSpPr txBox="1">
            <a:spLocks noGrp="1"/>
          </p:cNvSpPr>
          <p:nvPr>
            <p:ph type="subTitle" idx="8"/>
          </p:nvPr>
        </p:nvSpPr>
        <p:spPr>
          <a:xfrm>
            <a:off x="5768000" y="1889487"/>
            <a:ext cx="2472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3" name="Google Shape;123;p18"/>
          <p:cNvSpPr txBox="1">
            <a:spLocks noGrp="1"/>
          </p:cNvSpPr>
          <p:nvPr>
            <p:ph type="title" idx="9"/>
          </p:nvPr>
        </p:nvSpPr>
        <p:spPr>
          <a:xfrm>
            <a:off x="5768000" y="2972205"/>
            <a:ext cx="24723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4" name="Google Shape;124;p18"/>
          <p:cNvSpPr txBox="1">
            <a:spLocks noGrp="1"/>
          </p:cNvSpPr>
          <p:nvPr>
            <p:ph type="title" idx="13" hasCustomPrompt="1"/>
          </p:nvPr>
        </p:nvSpPr>
        <p:spPr>
          <a:xfrm>
            <a:off x="4931800" y="3201113"/>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8"/>
          <p:cNvSpPr txBox="1">
            <a:spLocks noGrp="1"/>
          </p:cNvSpPr>
          <p:nvPr>
            <p:ph type="subTitle" idx="14"/>
          </p:nvPr>
        </p:nvSpPr>
        <p:spPr>
          <a:xfrm>
            <a:off x="5768000" y="3499900"/>
            <a:ext cx="2472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 name="Google Shape;126;p18"/>
          <p:cNvSpPr txBox="1">
            <a:spLocks noGrp="1"/>
          </p:cNvSpPr>
          <p:nvPr>
            <p:ph type="title" idx="15"/>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 name="Google Shape;127;p18"/>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00</a:t>
            </a:r>
            <a:fld id="{00000000-1234-1234-1234-123412341234}" type="slidenum">
              <a:rPr lang="en"/>
              <a:t>‹#›</a:t>
            </a:fld>
            <a:endParaRPr/>
          </a:p>
        </p:txBody>
      </p:sp>
      <p:sp>
        <p:nvSpPr>
          <p:cNvPr id="128" name="Google Shape;128;p18"/>
          <p:cNvSpPr/>
          <p:nvPr/>
        </p:nvSpPr>
        <p:spPr>
          <a:xfrm>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bg>
      <p:bgPr>
        <a:gradFill>
          <a:gsLst>
            <a:gs pos="0">
              <a:srgbClr val="1C1C1C"/>
            </a:gs>
            <a:gs pos="100000">
              <a:srgbClr val="426B6A"/>
            </a:gs>
          </a:gsLst>
          <a:lin ang="0" scaled="0"/>
        </a:gradFill>
        <a:effectLst/>
      </p:bgPr>
    </p:bg>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1733811" y="3382675"/>
            <a:ext cx="5676300" cy="531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5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31" name="Google Shape;131;p19"/>
          <p:cNvSpPr txBox="1">
            <a:spLocks noGrp="1"/>
          </p:cNvSpPr>
          <p:nvPr>
            <p:ph type="subTitle" idx="1"/>
          </p:nvPr>
        </p:nvSpPr>
        <p:spPr>
          <a:xfrm>
            <a:off x="1733775" y="1076525"/>
            <a:ext cx="5676300" cy="174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500"/>
              <a:buNone/>
              <a:defRPr sz="3000">
                <a:solidFill>
                  <a:schemeClr val="lt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32" name="Google Shape;132;p19"/>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a:t>
            </a:r>
            <a:fld id="{00000000-1234-1234-1234-123412341234}" type="slidenum">
              <a:rPr lang="en"/>
              <a:t>‹#›</a:t>
            </a:fld>
            <a:endParaRPr/>
          </a:p>
        </p:txBody>
      </p:sp>
      <p:sp>
        <p:nvSpPr>
          <p:cNvPr id="133" name="Google Shape;133;p19"/>
          <p:cNvSpPr/>
          <p:nvPr/>
        </p:nvSpPr>
        <p:spPr>
          <a:xfrm rot="10800000" flipH="1">
            <a:off x="223136" y="230155"/>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 name="Google Shape;134;p19"/>
          <p:cNvGrpSpPr/>
          <p:nvPr/>
        </p:nvGrpSpPr>
        <p:grpSpPr>
          <a:xfrm rot="5400000" flipH="1">
            <a:off x="-577123" y="764951"/>
            <a:ext cx="1672852" cy="143201"/>
            <a:chOff x="7239530" y="753659"/>
            <a:chExt cx="1672852" cy="143201"/>
          </a:xfrm>
        </p:grpSpPr>
        <p:sp>
          <p:nvSpPr>
            <p:cNvPr id="135" name="Google Shape;135;p19"/>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
    <p:bg>
      <p:bgPr>
        <a:gradFill>
          <a:gsLst>
            <a:gs pos="0">
              <a:srgbClr val="1C1C1C"/>
            </a:gs>
            <a:gs pos="100000">
              <a:srgbClr val="426B6A"/>
            </a:gs>
          </a:gsLst>
          <a:lin ang="0" scaled="0"/>
        </a:gradFill>
        <a:effectLst/>
      </p:bgPr>
    </p:bg>
    <p:spTree>
      <p:nvGrpSpPr>
        <p:cNvPr id="1" name="Shape 137"/>
        <p:cNvGrpSpPr/>
        <p:nvPr/>
      </p:nvGrpSpPr>
      <p:grpSpPr>
        <a:xfrm>
          <a:off x="0" y="0"/>
          <a:ext cx="0" cy="0"/>
          <a:chOff x="0" y="0"/>
          <a:chExt cx="0" cy="0"/>
        </a:xfrm>
      </p:grpSpPr>
      <p:sp>
        <p:nvSpPr>
          <p:cNvPr id="138" name="Google Shape;138;p20"/>
          <p:cNvSpPr txBox="1">
            <a:spLocks noGrp="1"/>
          </p:cNvSpPr>
          <p:nvPr>
            <p:ph type="subTitle" idx="1"/>
          </p:nvPr>
        </p:nvSpPr>
        <p:spPr>
          <a:xfrm>
            <a:off x="1416613" y="1977525"/>
            <a:ext cx="3017400" cy="161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0"/>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0" name="Google Shape;140;p20"/>
          <p:cNvSpPr/>
          <p:nvPr/>
        </p:nvSpPr>
        <p:spPr>
          <a:xfrm>
            <a:off x="223211" y="230163"/>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20"/>
          <p:cNvGrpSpPr/>
          <p:nvPr/>
        </p:nvGrpSpPr>
        <p:grpSpPr>
          <a:xfrm rot="5400000">
            <a:off x="-577123" y="4241717"/>
            <a:ext cx="1672852" cy="143201"/>
            <a:chOff x="7239530" y="753659"/>
            <a:chExt cx="1672852" cy="143201"/>
          </a:xfrm>
        </p:grpSpPr>
        <p:sp>
          <p:nvSpPr>
            <p:cNvPr id="142" name="Google Shape;142;p20"/>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2_1">
    <p:bg>
      <p:bgPr>
        <a:gradFill>
          <a:gsLst>
            <a:gs pos="0">
              <a:srgbClr val="1C1C1C"/>
            </a:gs>
            <a:gs pos="100000">
              <a:srgbClr val="426B6A"/>
            </a:gs>
          </a:gsLst>
          <a:lin ang="0" scaled="0"/>
        </a:gradFill>
        <a:effectLst/>
      </p:bgPr>
    </p:bg>
    <p:spTree>
      <p:nvGrpSpPr>
        <p:cNvPr id="1" name="Shape 144"/>
        <p:cNvGrpSpPr/>
        <p:nvPr/>
      </p:nvGrpSpPr>
      <p:grpSpPr>
        <a:xfrm>
          <a:off x="0" y="0"/>
          <a:ext cx="0" cy="0"/>
          <a:chOff x="0" y="0"/>
          <a:chExt cx="0" cy="0"/>
        </a:xfrm>
      </p:grpSpPr>
      <p:sp>
        <p:nvSpPr>
          <p:cNvPr id="145" name="Google Shape;145;p21"/>
          <p:cNvSpPr txBox="1">
            <a:spLocks noGrp="1"/>
          </p:cNvSpPr>
          <p:nvPr>
            <p:ph type="subTitle" idx="1"/>
          </p:nvPr>
        </p:nvSpPr>
        <p:spPr>
          <a:xfrm>
            <a:off x="1969100" y="2988163"/>
            <a:ext cx="5205900" cy="92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6" name="Google Shape;146;p21"/>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7" name="Google Shape;147;p21"/>
          <p:cNvSpPr/>
          <p:nvPr/>
        </p:nvSpPr>
        <p:spPr>
          <a:xfrm flipH="1">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1">
    <p:bg>
      <p:bgPr>
        <a:gradFill>
          <a:gsLst>
            <a:gs pos="0">
              <a:srgbClr val="1C1C1C"/>
            </a:gs>
            <a:gs pos="100000">
              <a:srgbClr val="426B6A"/>
            </a:gs>
          </a:gsLst>
          <a:lin ang="0" scaled="0"/>
        </a:gradFill>
        <a:effectLst/>
      </p:bgPr>
    </p:bg>
    <p:spTree>
      <p:nvGrpSpPr>
        <p:cNvPr id="1" name="Shape 148"/>
        <p:cNvGrpSpPr/>
        <p:nvPr/>
      </p:nvGrpSpPr>
      <p:grpSpPr>
        <a:xfrm>
          <a:off x="0" y="0"/>
          <a:ext cx="0" cy="0"/>
          <a:chOff x="0" y="0"/>
          <a:chExt cx="0" cy="0"/>
        </a:xfrm>
      </p:grpSpPr>
      <p:sp>
        <p:nvSpPr>
          <p:cNvPr id="149" name="Google Shape;149;p22"/>
          <p:cNvSpPr txBox="1">
            <a:spLocks noGrp="1"/>
          </p:cNvSpPr>
          <p:nvPr>
            <p:ph type="subTitle" idx="1"/>
          </p:nvPr>
        </p:nvSpPr>
        <p:spPr>
          <a:xfrm>
            <a:off x="988025" y="1997050"/>
            <a:ext cx="3076500" cy="132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2"/>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51" name="Google Shape;151;p22"/>
          <p:cNvGrpSpPr/>
          <p:nvPr/>
        </p:nvGrpSpPr>
        <p:grpSpPr>
          <a:xfrm rot="5400000">
            <a:off x="-577123" y="4241717"/>
            <a:ext cx="1672852" cy="143201"/>
            <a:chOff x="7239530" y="753659"/>
            <a:chExt cx="1672852" cy="143201"/>
          </a:xfrm>
        </p:grpSpPr>
        <p:sp>
          <p:nvSpPr>
            <p:cNvPr id="152" name="Google Shape;152;p22"/>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22"/>
          <p:cNvSpPr/>
          <p:nvPr/>
        </p:nvSpPr>
        <p:spPr>
          <a:xfrm>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rgbClr val="1C1C1C"/>
            </a:gs>
            <a:gs pos="100000">
              <a:srgbClr val="426B6A"/>
            </a:gs>
          </a:gsLst>
          <a:lin ang="0" scaled="0"/>
        </a:gradFill>
        <a:effectLst/>
      </p:bgPr>
    </p:bg>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3362488" y="1551223"/>
            <a:ext cx="3835800" cy="887100"/>
          </a:xfrm>
          <a:prstGeom prst="rect">
            <a:avLst/>
          </a:prstGeom>
          <a:noFill/>
        </p:spPr>
        <p:txBody>
          <a:bodyPr spcFirstLastPara="1" wrap="square" lIns="91425" tIns="91425" rIns="91425" bIns="91425" anchor="ctr" anchorCtr="0">
            <a:noAutofit/>
          </a:bodyPr>
          <a:lstStyle>
            <a:lvl1pPr lvl="0">
              <a:spcBef>
                <a:spcPts val="0"/>
              </a:spcBef>
              <a:spcAft>
                <a:spcPts val="0"/>
              </a:spcAft>
              <a:buSzPts val="3600"/>
              <a:buNone/>
              <a:defRPr sz="60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1487763" y="1834950"/>
            <a:ext cx="1406700" cy="1048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3362468" y="2438323"/>
            <a:ext cx="38358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3"/>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lvl1pPr lvl="0" rtl="0">
              <a:buNone/>
              <a:defRPr sz="1600">
                <a:solidFill>
                  <a:schemeClr val="accent2"/>
                </a:solidFill>
              </a:defRPr>
            </a:lvl1pPr>
            <a:lvl2pPr lvl="1" rtl="0">
              <a:buNone/>
              <a:defRPr sz="1600">
                <a:solidFill>
                  <a:schemeClr val="accent2"/>
                </a:solidFill>
              </a:defRPr>
            </a:lvl2pPr>
            <a:lvl3pPr lvl="2" rtl="0">
              <a:buNone/>
              <a:defRPr sz="1600">
                <a:solidFill>
                  <a:schemeClr val="accent2"/>
                </a:solidFill>
              </a:defRPr>
            </a:lvl3pPr>
            <a:lvl4pPr lvl="3" rtl="0">
              <a:buNone/>
              <a:defRPr sz="1600">
                <a:solidFill>
                  <a:schemeClr val="accent2"/>
                </a:solidFill>
              </a:defRPr>
            </a:lvl4pPr>
            <a:lvl5pPr lvl="4" rtl="0">
              <a:buNone/>
              <a:defRPr sz="1600">
                <a:solidFill>
                  <a:schemeClr val="accent2"/>
                </a:solidFill>
              </a:defRPr>
            </a:lvl5pPr>
            <a:lvl6pPr lvl="5" rtl="0">
              <a:buNone/>
              <a:defRPr sz="1600">
                <a:solidFill>
                  <a:schemeClr val="accent2"/>
                </a:solidFill>
              </a:defRPr>
            </a:lvl6pPr>
            <a:lvl7pPr lvl="6" rtl="0">
              <a:buNone/>
              <a:defRPr sz="1600">
                <a:solidFill>
                  <a:schemeClr val="accent2"/>
                </a:solidFill>
              </a:defRPr>
            </a:lvl7pPr>
            <a:lvl8pPr lvl="7" rtl="0">
              <a:buNone/>
              <a:defRPr sz="1600">
                <a:solidFill>
                  <a:schemeClr val="accent2"/>
                </a:solidFill>
              </a:defRPr>
            </a:lvl8pPr>
            <a:lvl9pPr lvl="8" rtl="0">
              <a:buNone/>
              <a:defRPr sz="1600">
                <a:solidFill>
                  <a:schemeClr val="accent2"/>
                </a:solidFill>
              </a:defRPr>
            </a:lvl9pPr>
          </a:lstStyle>
          <a:p>
            <a:pPr marL="0" lvl="0" indent="0" algn="r" rtl="0">
              <a:spcBef>
                <a:spcPts val="0"/>
              </a:spcBef>
              <a:spcAft>
                <a:spcPts val="0"/>
              </a:spcAft>
              <a:buNone/>
            </a:pPr>
            <a:r>
              <a:rPr lang="en"/>
              <a:t>00</a:t>
            </a:r>
            <a:fld id="{00000000-1234-1234-1234-123412341234}" type="slidenum">
              <a:rPr lang="en"/>
              <a:t>‹#›</a:t>
            </a:fld>
            <a:endParaRPr/>
          </a:p>
        </p:txBody>
      </p:sp>
      <p:sp>
        <p:nvSpPr>
          <p:cNvPr id="26" name="Google Shape;26;p3"/>
          <p:cNvSpPr/>
          <p:nvPr/>
        </p:nvSpPr>
        <p:spPr>
          <a:xfrm rot="10800000" flipH="1">
            <a:off x="223205"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3"/>
          <p:cNvGrpSpPr/>
          <p:nvPr/>
        </p:nvGrpSpPr>
        <p:grpSpPr>
          <a:xfrm rot="-5400000">
            <a:off x="-577123" y="764817"/>
            <a:ext cx="1672852" cy="143201"/>
            <a:chOff x="7239530" y="753659"/>
            <a:chExt cx="1672852" cy="143201"/>
          </a:xfrm>
        </p:grpSpPr>
        <p:sp>
          <p:nvSpPr>
            <p:cNvPr id="28" name="Google Shape;28;p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gradFill>
          <a:gsLst>
            <a:gs pos="0">
              <a:srgbClr val="1C1C1C"/>
            </a:gs>
            <a:gs pos="100000">
              <a:srgbClr val="426B6A"/>
            </a:gs>
          </a:gsLst>
          <a:lin ang="0" scaled="0"/>
        </a:gradFill>
        <a:effectLst/>
      </p:bgPr>
    </p:bg>
    <p:spTree>
      <p:nvGrpSpPr>
        <p:cNvPr id="1" name="Shape 185"/>
        <p:cNvGrpSpPr/>
        <p:nvPr/>
      </p:nvGrpSpPr>
      <p:grpSpPr>
        <a:xfrm>
          <a:off x="0" y="0"/>
          <a:ext cx="0" cy="0"/>
          <a:chOff x="0" y="0"/>
          <a:chExt cx="0" cy="0"/>
        </a:xfrm>
      </p:grpSpPr>
      <p:sp>
        <p:nvSpPr>
          <p:cNvPr id="186" name="Google Shape;186;p27"/>
          <p:cNvSpPr txBox="1">
            <a:spLocks noGrp="1"/>
          </p:cNvSpPr>
          <p:nvPr>
            <p:ph type="title"/>
          </p:nvPr>
        </p:nvSpPr>
        <p:spPr>
          <a:xfrm>
            <a:off x="5608100" y="1382175"/>
            <a:ext cx="2428800" cy="273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 name="Google Shape;187;p27"/>
          <p:cNvSpPr txBox="1">
            <a:spLocks noGrp="1"/>
          </p:cNvSpPr>
          <p:nvPr>
            <p:ph type="subTitle" idx="1"/>
          </p:nvPr>
        </p:nvSpPr>
        <p:spPr>
          <a:xfrm>
            <a:off x="5608100" y="1656076"/>
            <a:ext cx="2428800" cy="51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 name="Google Shape;188;p27"/>
          <p:cNvSpPr txBox="1">
            <a:spLocks noGrp="1"/>
          </p:cNvSpPr>
          <p:nvPr>
            <p:ph type="title" idx="2"/>
          </p:nvPr>
        </p:nvSpPr>
        <p:spPr>
          <a:xfrm>
            <a:off x="5608100" y="3413772"/>
            <a:ext cx="2428800" cy="273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9" name="Google Shape;189;p27"/>
          <p:cNvSpPr txBox="1">
            <a:spLocks noGrp="1"/>
          </p:cNvSpPr>
          <p:nvPr>
            <p:ph type="subTitle" idx="3"/>
          </p:nvPr>
        </p:nvSpPr>
        <p:spPr>
          <a:xfrm>
            <a:off x="5608100" y="3687673"/>
            <a:ext cx="2428800" cy="51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27"/>
          <p:cNvSpPr txBox="1">
            <a:spLocks noGrp="1"/>
          </p:cNvSpPr>
          <p:nvPr>
            <p:ph type="title" idx="4"/>
          </p:nvPr>
        </p:nvSpPr>
        <p:spPr>
          <a:xfrm>
            <a:off x="5608100" y="2397967"/>
            <a:ext cx="2428800" cy="273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1" name="Google Shape;191;p27"/>
          <p:cNvSpPr txBox="1">
            <a:spLocks noGrp="1"/>
          </p:cNvSpPr>
          <p:nvPr>
            <p:ph type="subTitle" idx="5"/>
          </p:nvPr>
        </p:nvSpPr>
        <p:spPr>
          <a:xfrm>
            <a:off x="5608100" y="2671868"/>
            <a:ext cx="2428800" cy="51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2" name="Google Shape;192;p27"/>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3" name="Google Shape;193;p27"/>
          <p:cNvGrpSpPr/>
          <p:nvPr/>
        </p:nvGrpSpPr>
        <p:grpSpPr>
          <a:xfrm rot="5400000" flipH="1">
            <a:off x="-577123" y="764951"/>
            <a:ext cx="1672852" cy="143201"/>
            <a:chOff x="7239530" y="753659"/>
            <a:chExt cx="1672852" cy="143201"/>
          </a:xfrm>
        </p:grpSpPr>
        <p:sp>
          <p:nvSpPr>
            <p:cNvPr id="194" name="Google Shape;194;p2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27"/>
          <p:cNvSpPr/>
          <p:nvPr/>
        </p:nvSpPr>
        <p:spPr>
          <a:xfrm rot="10800000"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bg>
      <p:bgPr>
        <a:gradFill>
          <a:gsLst>
            <a:gs pos="0">
              <a:srgbClr val="1C1C1C"/>
            </a:gs>
            <a:gs pos="100000">
              <a:srgbClr val="426B6A"/>
            </a:gs>
          </a:gsLst>
          <a:lin ang="0" scaled="0"/>
        </a:gradFill>
        <a:effectLst/>
      </p:bgPr>
    </p:bg>
    <p:spTree>
      <p:nvGrpSpPr>
        <p:cNvPr id="1" name="Shape 197"/>
        <p:cNvGrpSpPr/>
        <p:nvPr/>
      </p:nvGrpSpPr>
      <p:grpSpPr>
        <a:xfrm>
          <a:off x="0" y="0"/>
          <a:ext cx="0" cy="0"/>
          <a:chOff x="0" y="0"/>
          <a:chExt cx="0" cy="0"/>
        </a:xfrm>
      </p:grpSpPr>
      <p:sp>
        <p:nvSpPr>
          <p:cNvPr id="198" name="Google Shape;198;p28"/>
          <p:cNvSpPr txBox="1">
            <a:spLocks noGrp="1"/>
          </p:cNvSpPr>
          <p:nvPr>
            <p:ph type="title"/>
          </p:nvPr>
        </p:nvSpPr>
        <p:spPr>
          <a:xfrm>
            <a:off x="1420225" y="1535875"/>
            <a:ext cx="6303600" cy="3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9" name="Google Shape;199;p28"/>
          <p:cNvSpPr txBox="1">
            <a:spLocks noGrp="1"/>
          </p:cNvSpPr>
          <p:nvPr>
            <p:ph type="subTitle" idx="1"/>
          </p:nvPr>
        </p:nvSpPr>
        <p:spPr>
          <a:xfrm>
            <a:off x="1420225" y="1891778"/>
            <a:ext cx="6303600" cy="35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28"/>
          <p:cNvSpPr txBox="1">
            <a:spLocks noGrp="1"/>
          </p:cNvSpPr>
          <p:nvPr>
            <p:ph type="title" idx="2"/>
          </p:nvPr>
        </p:nvSpPr>
        <p:spPr>
          <a:xfrm>
            <a:off x="1420225" y="2510691"/>
            <a:ext cx="6303600" cy="3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1" name="Google Shape;201;p28"/>
          <p:cNvSpPr txBox="1">
            <a:spLocks noGrp="1"/>
          </p:cNvSpPr>
          <p:nvPr>
            <p:ph type="subTitle" idx="3"/>
          </p:nvPr>
        </p:nvSpPr>
        <p:spPr>
          <a:xfrm>
            <a:off x="1420225" y="2866600"/>
            <a:ext cx="6303600" cy="35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 name="Google Shape;202;p28"/>
          <p:cNvSpPr txBox="1">
            <a:spLocks noGrp="1"/>
          </p:cNvSpPr>
          <p:nvPr>
            <p:ph type="title" idx="4"/>
          </p:nvPr>
        </p:nvSpPr>
        <p:spPr>
          <a:xfrm>
            <a:off x="1420225" y="3485507"/>
            <a:ext cx="6303600" cy="3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3" name="Google Shape;203;p28"/>
          <p:cNvSpPr txBox="1">
            <a:spLocks noGrp="1"/>
          </p:cNvSpPr>
          <p:nvPr>
            <p:ph type="subTitle" idx="5"/>
          </p:nvPr>
        </p:nvSpPr>
        <p:spPr>
          <a:xfrm>
            <a:off x="1420225" y="3841422"/>
            <a:ext cx="6303600" cy="35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4" name="Google Shape;204;p28"/>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gradFill>
          <a:gsLst>
            <a:gs pos="0">
              <a:srgbClr val="1C1C1C"/>
            </a:gs>
            <a:gs pos="100000">
              <a:srgbClr val="426B6A"/>
            </a:gs>
          </a:gsLst>
          <a:lin ang="0" scaled="0"/>
        </a:gradFill>
        <a:effectLst/>
      </p:bgPr>
    </p:bg>
    <p:spTree>
      <p:nvGrpSpPr>
        <p:cNvPr id="1" name="Shape 205"/>
        <p:cNvGrpSpPr/>
        <p:nvPr/>
      </p:nvGrpSpPr>
      <p:grpSpPr>
        <a:xfrm>
          <a:off x="0" y="0"/>
          <a:ext cx="0" cy="0"/>
          <a:chOff x="0" y="0"/>
          <a:chExt cx="0" cy="0"/>
        </a:xfrm>
      </p:grpSpPr>
      <p:sp>
        <p:nvSpPr>
          <p:cNvPr id="206" name="Google Shape;206;p29"/>
          <p:cNvSpPr txBox="1">
            <a:spLocks noGrp="1"/>
          </p:cNvSpPr>
          <p:nvPr>
            <p:ph type="title"/>
          </p:nvPr>
        </p:nvSpPr>
        <p:spPr>
          <a:xfrm>
            <a:off x="1218149" y="1529925"/>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7" name="Google Shape;207;p29"/>
          <p:cNvSpPr txBox="1">
            <a:spLocks noGrp="1"/>
          </p:cNvSpPr>
          <p:nvPr>
            <p:ph type="subTitle" idx="1"/>
          </p:nvPr>
        </p:nvSpPr>
        <p:spPr>
          <a:xfrm>
            <a:off x="1218149" y="1987125"/>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 name="Google Shape;208;p29"/>
          <p:cNvSpPr txBox="1">
            <a:spLocks noGrp="1"/>
          </p:cNvSpPr>
          <p:nvPr>
            <p:ph type="title" idx="2"/>
          </p:nvPr>
        </p:nvSpPr>
        <p:spPr>
          <a:xfrm>
            <a:off x="4889551" y="1529925"/>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9" name="Google Shape;209;p29"/>
          <p:cNvSpPr txBox="1">
            <a:spLocks noGrp="1"/>
          </p:cNvSpPr>
          <p:nvPr>
            <p:ph type="subTitle" idx="3"/>
          </p:nvPr>
        </p:nvSpPr>
        <p:spPr>
          <a:xfrm>
            <a:off x="4889551" y="1987125"/>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0" name="Google Shape;210;p29"/>
          <p:cNvSpPr txBox="1">
            <a:spLocks noGrp="1"/>
          </p:cNvSpPr>
          <p:nvPr>
            <p:ph type="title" idx="4"/>
          </p:nvPr>
        </p:nvSpPr>
        <p:spPr>
          <a:xfrm>
            <a:off x="1218149" y="2869500"/>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1" name="Google Shape;211;p29"/>
          <p:cNvSpPr txBox="1">
            <a:spLocks noGrp="1"/>
          </p:cNvSpPr>
          <p:nvPr>
            <p:ph type="subTitle" idx="5"/>
          </p:nvPr>
        </p:nvSpPr>
        <p:spPr>
          <a:xfrm>
            <a:off x="1218149" y="3326700"/>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29"/>
          <p:cNvSpPr txBox="1">
            <a:spLocks noGrp="1"/>
          </p:cNvSpPr>
          <p:nvPr>
            <p:ph type="title" idx="6"/>
          </p:nvPr>
        </p:nvSpPr>
        <p:spPr>
          <a:xfrm>
            <a:off x="4889551" y="2869500"/>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3" name="Google Shape;213;p29"/>
          <p:cNvSpPr txBox="1">
            <a:spLocks noGrp="1"/>
          </p:cNvSpPr>
          <p:nvPr>
            <p:ph type="subTitle" idx="7"/>
          </p:nvPr>
        </p:nvSpPr>
        <p:spPr>
          <a:xfrm>
            <a:off x="4889551" y="3326700"/>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29"/>
          <p:cNvSpPr txBox="1">
            <a:spLocks noGrp="1"/>
          </p:cNvSpPr>
          <p:nvPr>
            <p:ph type="title" idx="8"/>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5" name="Google Shape;215;p29"/>
          <p:cNvSpPr/>
          <p:nvPr/>
        </p:nvSpPr>
        <p:spPr>
          <a:xfrm>
            <a:off x="223205"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29"/>
          <p:cNvGrpSpPr/>
          <p:nvPr/>
        </p:nvGrpSpPr>
        <p:grpSpPr>
          <a:xfrm rot="5400000">
            <a:off x="-577123" y="4241717"/>
            <a:ext cx="1672852" cy="143201"/>
            <a:chOff x="7239530" y="753659"/>
            <a:chExt cx="1672852" cy="143201"/>
          </a:xfrm>
        </p:grpSpPr>
        <p:sp>
          <p:nvSpPr>
            <p:cNvPr id="217" name="Google Shape;217;p29"/>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bg>
      <p:bgPr>
        <a:gradFill>
          <a:gsLst>
            <a:gs pos="0">
              <a:srgbClr val="1C1C1C"/>
            </a:gs>
            <a:gs pos="100000">
              <a:srgbClr val="426B6A"/>
            </a:gs>
          </a:gsLst>
          <a:lin ang="0" scaled="0"/>
        </a:gradFill>
        <a:effectLst/>
      </p:bgPr>
    </p:bg>
    <p:spTree>
      <p:nvGrpSpPr>
        <p:cNvPr id="1" name="Shape 219"/>
        <p:cNvGrpSpPr/>
        <p:nvPr/>
      </p:nvGrpSpPr>
      <p:grpSpPr>
        <a:xfrm>
          <a:off x="0" y="0"/>
          <a:ext cx="0" cy="0"/>
          <a:chOff x="0" y="0"/>
          <a:chExt cx="0" cy="0"/>
        </a:xfrm>
      </p:grpSpPr>
      <p:sp>
        <p:nvSpPr>
          <p:cNvPr id="220" name="Google Shape;220;p30"/>
          <p:cNvSpPr txBox="1">
            <a:spLocks noGrp="1"/>
          </p:cNvSpPr>
          <p:nvPr>
            <p:ph type="title"/>
          </p:nvPr>
        </p:nvSpPr>
        <p:spPr>
          <a:xfrm>
            <a:off x="1006509" y="1504950"/>
            <a:ext cx="2382600" cy="457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1" name="Google Shape;221;p30"/>
          <p:cNvSpPr txBox="1">
            <a:spLocks noGrp="1"/>
          </p:cNvSpPr>
          <p:nvPr>
            <p:ph type="subTitle" idx="1"/>
          </p:nvPr>
        </p:nvSpPr>
        <p:spPr>
          <a:xfrm>
            <a:off x="1006509" y="1962150"/>
            <a:ext cx="2382600" cy="48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2" name="Google Shape;222;p30"/>
          <p:cNvSpPr txBox="1">
            <a:spLocks noGrp="1"/>
          </p:cNvSpPr>
          <p:nvPr>
            <p:ph type="title" idx="2"/>
          </p:nvPr>
        </p:nvSpPr>
        <p:spPr>
          <a:xfrm>
            <a:off x="5754891" y="2975700"/>
            <a:ext cx="23826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3" name="Google Shape;223;p30"/>
          <p:cNvSpPr txBox="1">
            <a:spLocks noGrp="1"/>
          </p:cNvSpPr>
          <p:nvPr>
            <p:ph type="subTitle" idx="3"/>
          </p:nvPr>
        </p:nvSpPr>
        <p:spPr>
          <a:xfrm>
            <a:off x="5754884" y="3432900"/>
            <a:ext cx="2382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4" name="Google Shape;224;p30"/>
          <p:cNvSpPr txBox="1">
            <a:spLocks noGrp="1"/>
          </p:cNvSpPr>
          <p:nvPr>
            <p:ph type="title" idx="4"/>
          </p:nvPr>
        </p:nvSpPr>
        <p:spPr>
          <a:xfrm>
            <a:off x="1006511" y="2975700"/>
            <a:ext cx="2382600" cy="457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5" name="Google Shape;225;p30"/>
          <p:cNvSpPr txBox="1">
            <a:spLocks noGrp="1"/>
          </p:cNvSpPr>
          <p:nvPr>
            <p:ph type="subTitle" idx="5"/>
          </p:nvPr>
        </p:nvSpPr>
        <p:spPr>
          <a:xfrm>
            <a:off x="1006507" y="3432900"/>
            <a:ext cx="2382600" cy="48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30"/>
          <p:cNvSpPr txBox="1">
            <a:spLocks noGrp="1"/>
          </p:cNvSpPr>
          <p:nvPr>
            <p:ph type="title" idx="6"/>
          </p:nvPr>
        </p:nvSpPr>
        <p:spPr>
          <a:xfrm>
            <a:off x="5754893" y="1504950"/>
            <a:ext cx="23826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7" name="Google Shape;227;p30"/>
          <p:cNvSpPr txBox="1">
            <a:spLocks noGrp="1"/>
          </p:cNvSpPr>
          <p:nvPr>
            <p:ph type="subTitle" idx="7"/>
          </p:nvPr>
        </p:nvSpPr>
        <p:spPr>
          <a:xfrm>
            <a:off x="5754882" y="1962150"/>
            <a:ext cx="2382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30"/>
          <p:cNvSpPr txBox="1">
            <a:spLocks noGrp="1"/>
          </p:cNvSpPr>
          <p:nvPr>
            <p:ph type="title" idx="8"/>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9" name="Google Shape;229;p30"/>
          <p:cNvSpPr/>
          <p:nvPr/>
        </p:nvSpPr>
        <p:spPr>
          <a:xfrm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30"/>
          <p:cNvGrpSpPr/>
          <p:nvPr/>
        </p:nvGrpSpPr>
        <p:grpSpPr>
          <a:xfrm rot="5400000">
            <a:off x="8131976" y="4241717"/>
            <a:ext cx="1672852" cy="143201"/>
            <a:chOff x="7239530" y="753659"/>
            <a:chExt cx="1672852" cy="143201"/>
          </a:xfrm>
        </p:grpSpPr>
        <p:sp>
          <p:nvSpPr>
            <p:cNvPr id="231" name="Google Shape;231;p30"/>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0"/>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1">
  <p:cSld name="BLANK_1_1_1_1_1_1_3">
    <p:bg>
      <p:bgPr>
        <a:gradFill>
          <a:gsLst>
            <a:gs pos="0">
              <a:srgbClr val="1C1C1C"/>
            </a:gs>
            <a:gs pos="100000">
              <a:srgbClr val="426B6A"/>
            </a:gs>
          </a:gsLst>
          <a:lin ang="0" scaled="0"/>
        </a:gradFill>
        <a:effectLst/>
      </p:bgPr>
    </p:bg>
    <p:spTree>
      <p:nvGrpSpPr>
        <p:cNvPr id="1" name="Shape 258"/>
        <p:cNvGrpSpPr/>
        <p:nvPr/>
      </p:nvGrpSpPr>
      <p:grpSpPr>
        <a:xfrm>
          <a:off x="0" y="0"/>
          <a:ext cx="0" cy="0"/>
          <a:chOff x="0" y="0"/>
          <a:chExt cx="0" cy="0"/>
        </a:xfrm>
      </p:grpSpPr>
      <p:sp>
        <p:nvSpPr>
          <p:cNvPr id="259" name="Google Shape;259;p33"/>
          <p:cNvSpPr txBox="1">
            <a:spLocks noGrp="1"/>
          </p:cNvSpPr>
          <p:nvPr>
            <p:ph type="title" hasCustomPrompt="1"/>
          </p:nvPr>
        </p:nvSpPr>
        <p:spPr>
          <a:xfrm>
            <a:off x="1401000" y="1791925"/>
            <a:ext cx="10824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0" name="Google Shape;260;p33"/>
          <p:cNvSpPr txBox="1">
            <a:spLocks noGrp="1"/>
          </p:cNvSpPr>
          <p:nvPr>
            <p:ph type="subTitle" idx="1"/>
          </p:nvPr>
        </p:nvSpPr>
        <p:spPr>
          <a:xfrm>
            <a:off x="1091106" y="3303287"/>
            <a:ext cx="1702200" cy="8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33"/>
          <p:cNvSpPr txBox="1">
            <a:spLocks noGrp="1"/>
          </p:cNvSpPr>
          <p:nvPr>
            <p:ph type="title" idx="2" hasCustomPrompt="1"/>
          </p:nvPr>
        </p:nvSpPr>
        <p:spPr>
          <a:xfrm>
            <a:off x="4036825" y="1791925"/>
            <a:ext cx="10704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2" name="Google Shape;262;p33"/>
          <p:cNvSpPr txBox="1">
            <a:spLocks noGrp="1"/>
          </p:cNvSpPr>
          <p:nvPr>
            <p:ph type="subTitle" idx="3"/>
          </p:nvPr>
        </p:nvSpPr>
        <p:spPr>
          <a:xfrm>
            <a:off x="3720925" y="3303250"/>
            <a:ext cx="1702200" cy="8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33"/>
          <p:cNvSpPr txBox="1">
            <a:spLocks noGrp="1"/>
          </p:cNvSpPr>
          <p:nvPr>
            <p:ph type="title" idx="4" hasCustomPrompt="1"/>
          </p:nvPr>
        </p:nvSpPr>
        <p:spPr>
          <a:xfrm>
            <a:off x="6660600" y="1791925"/>
            <a:ext cx="10824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4" name="Google Shape;264;p33"/>
          <p:cNvSpPr txBox="1">
            <a:spLocks noGrp="1"/>
          </p:cNvSpPr>
          <p:nvPr>
            <p:ph type="subTitle" idx="5"/>
          </p:nvPr>
        </p:nvSpPr>
        <p:spPr>
          <a:xfrm>
            <a:off x="6350694" y="3303250"/>
            <a:ext cx="1702200" cy="8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33"/>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6" name="Google Shape;266;p33"/>
          <p:cNvSpPr txBox="1">
            <a:spLocks noGrp="1"/>
          </p:cNvSpPr>
          <p:nvPr>
            <p:ph type="title" idx="7"/>
          </p:nvPr>
        </p:nvSpPr>
        <p:spPr>
          <a:xfrm>
            <a:off x="1091106" y="2846050"/>
            <a:ext cx="17022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7" name="Google Shape;267;p33"/>
          <p:cNvSpPr txBox="1">
            <a:spLocks noGrp="1"/>
          </p:cNvSpPr>
          <p:nvPr>
            <p:ph type="title" idx="8"/>
          </p:nvPr>
        </p:nvSpPr>
        <p:spPr>
          <a:xfrm>
            <a:off x="3720925" y="2846050"/>
            <a:ext cx="17022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8" name="Google Shape;268;p33"/>
          <p:cNvSpPr txBox="1">
            <a:spLocks noGrp="1"/>
          </p:cNvSpPr>
          <p:nvPr>
            <p:ph type="title" idx="9"/>
          </p:nvPr>
        </p:nvSpPr>
        <p:spPr>
          <a:xfrm>
            <a:off x="6350694" y="2846050"/>
            <a:ext cx="17022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grpSp>
        <p:nvGrpSpPr>
          <p:cNvPr id="269" name="Google Shape;269;p33"/>
          <p:cNvGrpSpPr/>
          <p:nvPr/>
        </p:nvGrpSpPr>
        <p:grpSpPr>
          <a:xfrm rot="-5400000" flipH="1">
            <a:off x="8094374" y="4241717"/>
            <a:ext cx="1672852" cy="143201"/>
            <a:chOff x="7239530" y="753659"/>
            <a:chExt cx="1672852" cy="143201"/>
          </a:xfrm>
        </p:grpSpPr>
        <p:sp>
          <p:nvSpPr>
            <p:cNvPr id="270" name="Google Shape;270;p3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33"/>
          <p:cNvSpPr/>
          <p:nvPr/>
        </p:nvSpPr>
        <p:spPr>
          <a:xfrm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2">
  <p:cSld name="BLANK_1_1_1_1_1_1_3_1">
    <p:bg>
      <p:bgPr>
        <a:gradFill>
          <a:gsLst>
            <a:gs pos="0">
              <a:srgbClr val="1C1C1C"/>
            </a:gs>
            <a:gs pos="100000">
              <a:srgbClr val="426B6A"/>
            </a:gs>
          </a:gsLst>
          <a:lin ang="0" scaled="0"/>
        </a:gradFill>
        <a:effectLst/>
      </p:bgPr>
    </p:bg>
    <p:spTree>
      <p:nvGrpSpPr>
        <p:cNvPr id="1" name="Shape 273"/>
        <p:cNvGrpSpPr/>
        <p:nvPr/>
      </p:nvGrpSpPr>
      <p:grpSpPr>
        <a:xfrm>
          <a:off x="0" y="0"/>
          <a:ext cx="0" cy="0"/>
          <a:chOff x="0" y="0"/>
          <a:chExt cx="0" cy="0"/>
        </a:xfrm>
      </p:grpSpPr>
      <p:sp>
        <p:nvSpPr>
          <p:cNvPr id="274" name="Google Shape;274;p34"/>
          <p:cNvSpPr txBox="1">
            <a:spLocks noGrp="1"/>
          </p:cNvSpPr>
          <p:nvPr>
            <p:ph type="title" hasCustomPrompt="1"/>
          </p:nvPr>
        </p:nvSpPr>
        <p:spPr>
          <a:xfrm>
            <a:off x="6579249" y="1872826"/>
            <a:ext cx="1620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75" name="Google Shape;275;p34"/>
          <p:cNvSpPr txBox="1">
            <a:spLocks noGrp="1"/>
          </p:cNvSpPr>
          <p:nvPr>
            <p:ph type="subTitle" idx="1"/>
          </p:nvPr>
        </p:nvSpPr>
        <p:spPr>
          <a:xfrm>
            <a:off x="944450" y="1872826"/>
            <a:ext cx="2286000" cy="82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34"/>
          <p:cNvSpPr txBox="1">
            <a:spLocks noGrp="1"/>
          </p:cNvSpPr>
          <p:nvPr>
            <p:ph type="title" idx="2" hasCustomPrompt="1"/>
          </p:nvPr>
        </p:nvSpPr>
        <p:spPr>
          <a:xfrm>
            <a:off x="6579249" y="3310824"/>
            <a:ext cx="1620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77" name="Google Shape;277;p34"/>
          <p:cNvSpPr txBox="1">
            <a:spLocks noGrp="1"/>
          </p:cNvSpPr>
          <p:nvPr>
            <p:ph type="subTitle" idx="3"/>
          </p:nvPr>
        </p:nvSpPr>
        <p:spPr>
          <a:xfrm>
            <a:off x="944450" y="3310824"/>
            <a:ext cx="2286000" cy="82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 name="Google Shape;278;p34"/>
          <p:cNvSpPr txBox="1">
            <a:spLocks noGrp="1"/>
          </p:cNvSpPr>
          <p:nvPr>
            <p:ph type="title" idx="4"/>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9" name="Google Shape;279;p34"/>
          <p:cNvSpPr txBox="1">
            <a:spLocks noGrp="1"/>
          </p:cNvSpPr>
          <p:nvPr>
            <p:ph type="title" idx="5"/>
          </p:nvPr>
        </p:nvSpPr>
        <p:spPr>
          <a:xfrm>
            <a:off x="944451" y="1399701"/>
            <a:ext cx="2286000" cy="4572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0" name="Google Shape;280;p34"/>
          <p:cNvSpPr txBox="1">
            <a:spLocks noGrp="1"/>
          </p:cNvSpPr>
          <p:nvPr>
            <p:ph type="title" idx="6"/>
          </p:nvPr>
        </p:nvSpPr>
        <p:spPr>
          <a:xfrm>
            <a:off x="944451" y="2833004"/>
            <a:ext cx="2286000" cy="4572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1" name="Google Shape;281;p34"/>
          <p:cNvSpPr/>
          <p:nvPr/>
        </p:nvSpPr>
        <p:spPr>
          <a:xfrm>
            <a:off x="223211" y="230163"/>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 name="Google Shape;282;p34"/>
          <p:cNvGrpSpPr/>
          <p:nvPr/>
        </p:nvGrpSpPr>
        <p:grpSpPr>
          <a:xfrm rot="5400000">
            <a:off x="-577123" y="4241717"/>
            <a:ext cx="1672852" cy="143201"/>
            <a:chOff x="7239530" y="753659"/>
            <a:chExt cx="1672852" cy="143201"/>
          </a:xfrm>
        </p:grpSpPr>
        <p:sp>
          <p:nvSpPr>
            <p:cNvPr id="283" name="Google Shape;283;p34"/>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4"/>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BLANK_1_1_1_1_1_1_2">
    <p:bg>
      <p:bgPr>
        <a:gradFill>
          <a:gsLst>
            <a:gs pos="0">
              <a:srgbClr val="1C1C1C"/>
            </a:gs>
            <a:gs pos="100000">
              <a:srgbClr val="426B6A"/>
            </a:gs>
          </a:gsLst>
          <a:lin ang="0" scaled="0"/>
        </a:gradFill>
        <a:effectLst/>
      </p:bgPr>
    </p:bg>
    <p:spTree>
      <p:nvGrpSpPr>
        <p:cNvPr id="1" name="Shape 285"/>
        <p:cNvGrpSpPr/>
        <p:nvPr/>
      </p:nvGrpSpPr>
      <p:grpSpPr>
        <a:xfrm>
          <a:off x="0" y="0"/>
          <a:ext cx="0" cy="0"/>
          <a:chOff x="0" y="0"/>
          <a:chExt cx="0" cy="0"/>
        </a:xfrm>
      </p:grpSpPr>
      <p:sp>
        <p:nvSpPr>
          <p:cNvPr id="286" name="Google Shape;286;p35"/>
          <p:cNvSpPr txBox="1">
            <a:spLocks noGrp="1"/>
          </p:cNvSpPr>
          <p:nvPr>
            <p:ph type="ctrTitle"/>
          </p:nvPr>
        </p:nvSpPr>
        <p:spPr>
          <a:xfrm>
            <a:off x="2425050" y="720900"/>
            <a:ext cx="42939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8000">
                <a:solidFill>
                  <a:schemeClr val="l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87" name="Google Shape;287;p35"/>
          <p:cNvSpPr txBox="1">
            <a:spLocks noGrp="1"/>
          </p:cNvSpPr>
          <p:nvPr>
            <p:ph type="subTitle" idx="1"/>
          </p:nvPr>
        </p:nvSpPr>
        <p:spPr>
          <a:xfrm>
            <a:off x="2425050" y="1718700"/>
            <a:ext cx="4293900" cy="118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88" name="Google Shape;288;p35"/>
          <p:cNvSpPr txBox="1"/>
          <p:nvPr/>
        </p:nvSpPr>
        <p:spPr>
          <a:xfrm>
            <a:off x="2042100" y="3872100"/>
            <a:ext cx="5059800" cy="3657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300"/>
              </a:spcBef>
              <a:spcAft>
                <a:spcPts val="0"/>
              </a:spcAft>
              <a:buNone/>
            </a:pPr>
            <a:r>
              <a:rPr lang="en" sz="1200">
                <a:solidFill>
                  <a:schemeClr val="lt1"/>
                </a:solidFill>
                <a:latin typeface="Inconsolata"/>
                <a:ea typeface="Inconsolata"/>
                <a:cs typeface="Inconsolata"/>
                <a:sym typeface="Inconsolata"/>
              </a:rPr>
              <a:t>CREDITS: This presentation template was created by </a:t>
            </a:r>
            <a:r>
              <a:rPr lang="en" sz="1200" b="1">
                <a:solidFill>
                  <a:schemeClr val="lt1"/>
                </a:solidFill>
                <a:uFill>
                  <a:noFill/>
                </a:uFill>
                <a:latin typeface="Inconsolata"/>
                <a:ea typeface="Inconsolata"/>
                <a:cs typeface="Inconsolata"/>
                <a:sym typeface="Inconsolata"/>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200">
                <a:solidFill>
                  <a:schemeClr val="lt1"/>
                </a:solidFill>
                <a:latin typeface="Inconsolata"/>
                <a:ea typeface="Inconsolata"/>
                <a:cs typeface="Inconsolata"/>
                <a:sym typeface="Inconsolata"/>
              </a:rPr>
              <a:t>, and includes icons by </a:t>
            </a:r>
            <a:r>
              <a:rPr lang="en" sz="1200" b="1">
                <a:solidFill>
                  <a:schemeClr val="lt1"/>
                </a:solidFill>
                <a:uFill>
                  <a:noFill/>
                </a:uFill>
                <a:latin typeface="Inconsolata"/>
                <a:ea typeface="Inconsolata"/>
                <a:cs typeface="Inconsolata"/>
                <a:sym typeface="Inconsolat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200">
                <a:solidFill>
                  <a:schemeClr val="lt1"/>
                </a:solidFill>
                <a:latin typeface="Inconsolata"/>
                <a:ea typeface="Inconsolata"/>
                <a:cs typeface="Inconsolata"/>
                <a:sym typeface="Inconsolata"/>
              </a:rPr>
              <a:t>, and infographics &amp; images by </a:t>
            </a:r>
            <a:r>
              <a:rPr lang="en" sz="1200" b="1">
                <a:solidFill>
                  <a:schemeClr val="lt1"/>
                </a:solidFill>
                <a:uFill>
                  <a:noFill/>
                </a:uFill>
                <a:latin typeface="Inconsolata"/>
                <a:ea typeface="Inconsolata"/>
                <a:cs typeface="Inconsolata"/>
                <a:sym typeface="Inconsolata"/>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sz="1200" b="1">
              <a:solidFill>
                <a:schemeClr val="lt1"/>
              </a:solidFill>
              <a:latin typeface="Inconsolata"/>
              <a:ea typeface="Inconsolata"/>
              <a:cs typeface="Inconsolata"/>
              <a:sym typeface="Inconsolata"/>
            </a:endParaRPr>
          </a:p>
        </p:txBody>
      </p:sp>
      <p:sp>
        <p:nvSpPr>
          <p:cNvPr id="289" name="Google Shape;289;p35"/>
          <p:cNvSpPr/>
          <p:nvPr/>
        </p:nvSpPr>
        <p:spPr>
          <a:xfrm>
            <a:off x="223211" y="230163"/>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35"/>
          <p:cNvGrpSpPr/>
          <p:nvPr/>
        </p:nvGrpSpPr>
        <p:grpSpPr>
          <a:xfrm rot="5400000">
            <a:off x="-577123" y="4241717"/>
            <a:ext cx="1672852" cy="143201"/>
            <a:chOff x="7239530" y="753659"/>
            <a:chExt cx="1672852" cy="143201"/>
          </a:xfrm>
        </p:grpSpPr>
        <p:sp>
          <p:nvSpPr>
            <p:cNvPr id="291" name="Google Shape;291;p3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gradFill>
          <a:gsLst>
            <a:gs pos="0">
              <a:srgbClr val="1C1C1C"/>
            </a:gs>
            <a:gs pos="100000">
              <a:srgbClr val="426B6A"/>
            </a:gs>
          </a:gsLst>
          <a:lin ang="0" scaled="0"/>
        </a:gradFill>
        <a:effectLst/>
      </p:bgPr>
    </p:bg>
    <p:spTree>
      <p:nvGrpSpPr>
        <p:cNvPr id="1" name="Shape 293"/>
        <p:cNvGrpSpPr/>
        <p:nvPr/>
      </p:nvGrpSpPr>
      <p:grpSpPr>
        <a:xfrm>
          <a:off x="0" y="0"/>
          <a:ext cx="0" cy="0"/>
          <a:chOff x="0" y="0"/>
          <a:chExt cx="0" cy="0"/>
        </a:xfrm>
      </p:grpSpPr>
      <p:sp>
        <p:nvSpPr>
          <p:cNvPr id="294" name="Google Shape;294;p36"/>
          <p:cNvSpPr/>
          <p:nvPr/>
        </p:nvSpPr>
        <p:spPr>
          <a:xfrm rot="10800000"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 name="Google Shape;295;p36"/>
          <p:cNvGrpSpPr/>
          <p:nvPr/>
        </p:nvGrpSpPr>
        <p:grpSpPr>
          <a:xfrm rot="5400000" flipH="1">
            <a:off x="-577123" y="764951"/>
            <a:ext cx="1672852" cy="143201"/>
            <a:chOff x="7239530" y="753659"/>
            <a:chExt cx="1672852" cy="143201"/>
          </a:xfrm>
        </p:grpSpPr>
        <p:sp>
          <p:nvSpPr>
            <p:cNvPr id="296" name="Google Shape;296;p36"/>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6"/>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gradFill>
          <a:gsLst>
            <a:gs pos="0">
              <a:srgbClr val="1C1C1C"/>
            </a:gs>
            <a:gs pos="100000">
              <a:srgbClr val="426B6A"/>
            </a:gs>
          </a:gsLst>
          <a:lin ang="0" scaled="0"/>
        </a:gradFill>
        <a:effectLst/>
      </p:bgPr>
    </p:bg>
    <p:spTree>
      <p:nvGrpSpPr>
        <p:cNvPr id="1" name="Shape 298"/>
        <p:cNvGrpSpPr/>
        <p:nvPr/>
      </p:nvGrpSpPr>
      <p:grpSpPr>
        <a:xfrm>
          <a:off x="0" y="0"/>
          <a:ext cx="0" cy="0"/>
          <a:chOff x="0" y="0"/>
          <a:chExt cx="0" cy="0"/>
        </a:xfrm>
      </p:grpSpPr>
      <p:sp>
        <p:nvSpPr>
          <p:cNvPr id="299" name="Google Shape;299;p37"/>
          <p:cNvSpPr/>
          <p:nvPr/>
        </p:nvSpPr>
        <p:spPr>
          <a:xfrm>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 name="Google Shape;300;p37"/>
          <p:cNvGrpSpPr/>
          <p:nvPr/>
        </p:nvGrpSpPr>
        <p:grpSpPr>
          <a:xfrm rot="5400000">
            <a:off x="-577123" y="4241717"/>
            <a:ext cx="1672852" cy="143201"/>
            <a:chOff x="7239530" y="753659"/>
            <a:chExt cx="1672852" cy="143201"/>
          </a:xfrm>
        </p:grpSpPr>
        <p:sp>
          <p:nvSpPr>
            <p:cNvPr id="301" name="Google Shape;301;p3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rgbClr val="1C1C1C"/>
            </a:gs>
            <a:gs pos="100000">
              <a:srgbClr val="426B6A"/>
            </a:gs>
          </a:gsLst>
          <a:lin ang="0" scaled="0"/>
        </a:gradFill>
        <a:effectLst/>
      </p:bgPr>
    </p:bg>
    <p:spTree>
      <p:nvGrpSpPr>
        <p:cNvPr id="1" name="Shape 30"/>
        <p:cNvGrpSpPr/>
        <p:nvPr/>
      </p:nvGrpSpPr>
      <p:grpSpPr>
        <a:xfrm>
          <a:off x="0" y="0"/>
          <a:ext cx="0" cy="0"/>
          <a:chOff x="0" y="0"/>
          <a:chExt cx="0" cy="0"/>
        </a:xfrm>
      </p:grpSpPr>
      <p:sp>
        <p:nvSpPr>
          <p:cNvPr id="31" name="Google Shape;31;p4"/>
          <p:cNvSpPr txBox="1">
            <a:spLocks noGrp="1"/>
          </p:cNvSpPr>
          <p:nvPr>
            <p:ph type="body" idx="1"/>
          </p:nvPr>
        </p:nvSpPr>
        <p:spPr>
          <a:xfrm>
            <a:off x="831925" y="1152475"/>
            <a:ext cx="7480200" cy="3416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50">
                <a:solidFill>
                  <a:schemeClr val="lt1"/>
                </a:solidFill>
              </a:defRPr>
            </a:lvl1pPr>
            <a:lvl2pPr marL="914400" lvl="1" indent="-317500" rtl="0">
              <a:lnSpc>
                <a:spcPct val="115000"/>
              </a:lnSpc>
              <a:spcBef>
                <a:spcPts val="0"/>
              </a:spcBef>
              <a:spcAft>
                <a:spcPts val="0"/>
              </a:spcAft>
              <a:buClr>
                <a:schemeClr val="lt1"/>
              </a:buClr>
              <a:buSzPts val="1400"/>
              <a:buFont typeface="Arial"/>
              <a:buChar char="○"/>
              <a:defRPr>
                <a:solidFill>
                  <a:schemeClr val="lt1"/>
                </a:solidFill>
              </a:defRPr>
            </a:lvl2pPr>
            <a:lvl3pPr marL="1371600" lvl="2" indent="-317500" rtl="0">
              <a:lnSpc>
                <a:spcPct val="115000"/>
              </a:lnSpc>
              <a:spcBef>
                <a:spcPts val="0"/>
              </a:spcBef>
              <a:spcAft>
                <a:spcPts val="0"/>
              </a:spcAft>
              <a:buClr>
                <a:schemeClr val="lt1"/>
              </a:buClr>
              <a:buSzPts val="1400"/>
              <a:buFont typeface="Arial"/>
              <a:buChar char="■"/>
              <a:defRPr>
                <a:solidFill>
                  <a:schemeClr val="lt1"/>
                </a:solidFill>
              </a:defRPr>
            </a:lvl3pPr>
            <a:lvl4pPr marL="1828800" lvl="3" indent="-317500" rtl="0">
              <a:lnSpc>
                <a:spcPct val="115000"/>
              </a:lnSpc>
              <a:spcBef>
                <a:spcPts val="0"/>
              </a:spcBef>
              <a:spcAft>
                <a:spcPts val="0"/>
              </a:spcAft>
              <a:buClr>
                <a:schemeClr val="lt1"/>
              </a:buClr>
              <a:buSzPts val="1400"/>
              <a:buFont typeface="Arial"/>
              <a:buChar char="●"/>
              <a:defRPr>
                <a:solidFill>
                  <a:schemeClr val="lt1"/>
                </a:solidFill>
              </a:defRPr>
            </a:lvl4pPr>
            <a:lvl5pPr marL="2286000" lvl="4" indent="-317500" rtl="0">
              <a:lnSpc>
                <a:spcPct val="115000"/>
              </a:lnSpc>
              <a:spcBef>
                <a:spcPts val="0"/>
              </a:spcBef>
              <a:spcAft>
                <a:spcPts val="0"/>
              </a:spcAft>
              <a:buClr>
                <a:schemeClr val="lt1"/>
              </a:buClr>
              <a:buSzPts val="1400"/>
              <a:buFont typeface="Arial"/>
              <a:buChar char="○"/>
              <a:defRPr>
                <a:solidFill>
                  <a:schemeClr val="lt1"/>
                </a:solidFill>
              </a:defRPr>
            </a:lvl5pPr>
            <a:lvl6pPr marL="2743200" lvl="5" indent="-317500" rtl="0">
              <a:lnSpc>
                <a:spcPct val="115000"/>
              </a:lnSpc>
              <a:spcBef>
                <a:spcPts val="0"/>
              </a:spcBef>
              <a:spcAft>
                <a:spcPts val="0"/>
              </a:spcAft>
              <a:buClr>
                <a:schemeClr val="lt1"/>
              </a:buClr>
              <a:buSzPts val="1400"/>
              <a:buFont typeface="Arial"/>
              <a:buChar char="■"/>
              <a:defRPr>
                <a:solidFill>
                  <a:schemeClr val="lt1"/>
                </a:solidFill>
              </a:defRPr>
            </a:lvl6pPr>
            <a:lvl7pPr marL="3200400" lvl="6" indent="-317500" rtl="0">
              <a:lnSpc>
                <a:spcPct val="115000"/>
              </a:lnSpc>
              <a:spcBef>
                <a:spcPts val="0"/>
              </a:spcBef>
              <a:spcAft>
                <a:spcPts val="0"/>
              </a:spcAft>
              <a:buClr>
                <a:schemeClr val="lt1"/>
              </a:buClr>
              <a:buSzPts val="1400"/>
              <a:buFont typeface="Arial"/>
              <a:buChar char="●"/>
              <a:defRPr>
                <a:solidFill>
                  <a:schemeClr val="lt1"/>
                </a:solidFill>
              </a:defRPr>
            </a:lvl7pPr>
            <a:lvl8pPr marL="3657600" lvl="7" indent="-317500" rtl="0">
              <a:lnSpc>
                <a:spcPct val="115000"/>
              </a:lnSpc>
              <a:spcBef>
                <a:spcPts val="0"/>
              </a:spcBef>
              <a:spcAft>
                <a:spcPts val="0"/>
              </a:spcAft>
              <a:buClr>
                <a:schemeClr val="lt1"/>
              </a:buClr>
              <a:buSzPts val="1400"/>
              <a:buFont typeface="Arial"/>
              <a:buChar char="○"/>
              <a:defRPr>
                <a:solidFill>
                  <a:schemeClr val="lt1"/>
                </a:solidFill>
              </a:defRPr>
            </a:lvl8pPr>
            <a:lvl9pPr marL="4114800" lvl="8" indent="-317500" rtl="0">
              <a:lnSpc>
                <a:spcPct val="115000"/>
              </a:lnSpc>
              <a:spcBef>
                <a:spcPts val="0"/>
              </a:spcBef>
              <a:spcAft>
                <a:spcPts val="0"/>
              </a:spcAft>
              <a:buClr>
                <a:schemeClr val="lt1"/>
              </a:buClr>
              <a:buSzPts val="1400"/>
              <a:buFont typeface="Arial"/>
              <a:buChar char="■"/>
              <a:defRPr>
                <a:solidFill>
                  <a:schemeClr val="lt1"/>
                </a:solidFill>
              </a:defRPr>
            </a:lvl9pPr>
          </a:lstStyle>
          <a:p>
            <a:endParaRPr/>
          </a:p>
        </p:txBody>
      </p:sp>
      <p:sp>
        <p:nvSpPr>
          <p:cNvPr id="32" name="Google Shape;32;p4"/>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rgbClr val="1C1C1C"/>
            </a:gs>
            <a:gs pos="100000">
              <a:srgbClr val="426B6A"/>
            </a:gs>
          </a:gsLst>
          <a:lin ang="0" scaled="0"/>
        </a:gradFill>
        <a:effectLst/>
      </p:bgPr>
    </p:bg>
    <p:spTree>
      <p:nvGrpSpPr>
        <p:cNvPr id="1" name="Shape 33"/>
        <p:cNvGrpSpPr/>
        <p:nvPr/>
      </p:nvGrpSpPr>
      <p:grpSpPr>
        <a:xfrm>
          <a:off x="0" y="0"/>
          <a:ext cx="0" cy="0"/>
          <a:chOff x="0" y="0"/>
          <a:chExt cx="0" cy="0"/>
        </a:xfrm>
      </p:grpSpPr>
      <p:sp>
        <p:nvSpPr>
          <p:cNvPr id="34" name="Google Shape;34;p5"/>
          <p:cNvSpPr txBox="1">
            <a:spLocks noGrp="1"/>
          </p:cNvSpPr>
          <p:nvPr>
            <p:ph type="subTitle" idx="1"/>
          </p:nvPr>
        </p:nvSpPr>
        <p:spPr>
          <a:xfrm>
            <a:off x="1372963" y="2571175"/>
            <a:ext cx="2743200" cy="3114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5" name="Google Shape;35;p5"/>
          <p:cNvSpPr txBox="1">
            <a:spLocks noGrp="1"/>
          </p:cNvSpPr>
          <p:nvPr>
            <p:ph type="subTitle" idx="2"/>
          </p:nvPr>
        </p:nvSpPr>
        <p:spPr>
          <a:xfrm>
            <a:off x="5027838" y="2571175"/>
            <a:ext cx="2743200" cy="31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6" name="Google Shape;36;p5"/>
          <p:cNvSpPr txBox="1">
            <a:spLocks noGrp="1"/>
          </p:cNvSpPr>
          <p:nvPr>
            <p:ph type="subTitle" idx="3"/>
          </p:nvPr>
        </p:nvSpPr>
        <p:spPr>
          <a:xfrm>
            <a:off x="1372963" y="2883677"/>
            <a:ext cx="2743200" cy="7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 name="Google Shape;37;p5"/>
          <p:cNvSpPr txBox="1">
            <a:spLocks noGrp="1"/>
          </p:cNvSpPr>
          <p:nvPr>
            <p:ph type="subTitle" idx="4"/>
          </p:nvPr>
        </p:nvSpPr>
        <p:spPr>
          <a:xfrm>
            <a:off x="5027838" y="2883677"/>
            <a:ext cx="2743200" cy="7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 name="Google Shape;38;p5"/>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 name="Google Shape;39;p5"/>
          <p:cNvSpPr/>
          <p:nvPr/>
        </p:nvSpPr>
        <p:spPr>
          <a:xfrm>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5"/>
          <p:cNvGrpSpPr/>
          <p:nvPr/>
        </p:nvGrpSpPr>
        <p:grpSpPr>
          <a:xfrm rot="5400000">
            <a:off x="-577123" y="4241717"/>
            <a:ext cx="1672852" cy="143201"/>
            <a:chOff x="7239530" y="753659"/>
            <a:chExt cx="1672852" cy="143201"/>
          </a:xfrm>
        </p:grpSpPr>
        <p:sp>
          <p:nvSpPr>
            <p:cNvPr id="41" name="Google Shape;41;p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rgbClr val="1C1C1C"/>
            </a:gs>
            <a:gs pos="100000">
              <a:srgbClr val="426B6A"/>
            </a:gs>
          </a:gsLst>
          <a:lin ang="0" scaled="0"/>
        </a:gradFill>
        <a:effectLst/>
      </p:bgPr>
    </p:bg>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 name="Google Shape;45;p6"/>
          <p:cNvSpPr/>
          <p:nvPr/>
        </p:nvSpPr>
        <p:spPr>
          <a:xfrm>
            <a:off x="223205" y="230151"/>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rot="5400000">
            <a:off x="-577123" y="4241717"/>
            <a:ext cx="1672852" cy="143201"/>
            <a:chOff x="7239530" y="753659"/>
            <a:chExt cx="1672852" cy="143201"/>
          </a:xfrm>
        </p:grpSpPr>
        <p:sp>
          <p:nvSpPr>
            <p:cNvPr id="47" name="Google Shape;47;p6"/>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rgbClr val="1C1C1C"/>
            </a:gs>
            <a:gs pos="100000">
              <a:srgbClr val="426B6A"/>
            </a:gs>
          </a:gsLst>
          <a:lin ang="0" scaled="0"/>
        </a:gradFill>
        <a:effectLst/>
      </p:bgPr>
    </p:bg>
    <p:spTree>
      <p:nvGrpSpPr>
        <p:cNvPr id="1" name="Shape 49"/>
        <p:cNvGrpSpPr/>
        <p:nvPr/>
      </p:nvGrpSpPr>
      <p:grpSpPr>
        <a:xfrm>
          <a:off x="0" y="0"/>
          <a:ext cx="0" cy="0"/>
          <a:chOff x="0" y="0"/>
          <a:chExt cx="0" cy="0"/>
        </a:xfrm>
      </p:grpSpPr>
      <p:sp>
        <p:nvSpPr>
          <p:cNvPr id="50" name="Google Shape;50;p7"/>
          <p:cNvSpPr txBox="1">
            <a:spLocks noGrp="1"/>
          </p:cNvSpPr>
          <p:nvPr>
            <p:ph type="body" idx="1"/>
          </p:nvPr>
        </p:nvSpPr>
        <p:spPr>
          <a:xfrm>
            <a:off x="1053050" y="1406900"/>
            <a:ext cx="4302900" cy="25185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chemeClr val="lt1"/>
              </a:buClr>
              <a:buSzPts val="800"/>
              <a:buChar char="●"/>
              <a:defRPr sz="1400">
                <a:solidFill>
                  <a:schemeClr val="lt1"/>
                </a:solidFill>
              </a:defRPr>
            </a:lvl1pPr>
            <a:lvl2pPr marL="914400" lvl="1" indent="-279400" rtl="0">
              <a:lnSpc>
                <a:spcPct val="100000"/>
              </a:lnSpc>
              <a:spcBef>
                <a:spcPts val="0"/>
              </a:spcBef>
              <a:spcAft>
                <a:spcPts val="0"/>
              </a:spcAft>
              <a:buClr>
                <a:schemeClr val="lt1"/>
              </a:buClr>
              <a:buSzPts val="800"/>
              <a:buFont typeface="Open Sans"/>
              <a:buChar char="○"/>
              <a:defRPr>
                <a:solidFill>
                  <a:schemeClr val="lt1"/>
                </a:solidFill>
              </a:defRPr>
            </a:lvl2pPr>
            <a:lvl3pPr marL="1371600" lvl="2" indent="-279400" rtl="0">
              <a:lnSpc>
                <a:spcPct val="100000"/>
              </a:lnSpc>
              <a:spcBef>
                <a:spcPts val="0"/>
              </a:spcBef>
              <a:spcAft>
                <a:spcPts val="0"/>
              </a:spcAft>
              <a:buClr>
                <a:schemeClr val="lt1"/>
              </a:buClr>
              <a:buSzPts val="800"/>
              <a:buFont typeface="Open Sans"/>
              <a:buChar char="■"/>
              <a:defRPr>
                <a:solidFill>
                  <a:schemeClr val="lt1"/>
                </a:solidFill>
              </a:defRPr>
            </a:lvl3pPr>
            <a:lvl4pPr marL="1828800" lvl="3" indent="-279400" rtl="0">
              <a:lnSpc>
                <a:spcPct val="100000"/>
              </a:lnSpc>
              <a:spcBef>
                <a:spcPts val="0"/>
              </a:spcBef>
              <a:spcAft>
                <a:spcPts val="0"/>
              </a:spcAft>
              <a:buClr>
                <a:schemeClr val="lt1"/>
              </a:buClr>
              <a:buSzPts val="800"/>
              <a:buFont typeface="Open Sans"/>
              <a:buChar char="●"/>
              <a:defRPr>
                <a:solidFill>
                  <a:schemeClr val="lt1"/>
                </a:solidFill>
              </a:defRPr>
            </a:lvl4pPr>
            <a:lvl5pPr marL="2286000" lvl="4" indent="-304800" rtl="0">
              <a:lnSpc>
                <a:spcPct val="100000"/>
              </a:lnSpc>
              <a:spcBef>
                <a:spcPts val="0"/>
              </a:spcBef>
              <a:spcAft>
                <a:spcPts val="0"/>
              </a:spcAft>
              <a:buClr>
                <a:schemeClr val="lt1"/>
              </a:buClr>
              <a:buSzPts val="1200"/>
              <a:buFont typeface="Open Sans"/>
              <a:buChar char="○"/>
              <a:defRPr>
                <a:solidFill>
                  <a:schemeClr val="lt1"/>
                </a:solidFill>
              </a:defRPr>
            </a:lvl5pPr>
            <a:lvl6pPr marL="2743200" lvl="5" indent="-304800" rtl="0">
              <a:lnSpc>
                <a:spcPct val="100000"/>
              </a:lnSpc>
              <a:spcBef>
                <a:spcPts val="0"/>
              </a:spcBef>
              <a:spcAft>
                <a:spcPts val="0"/>
              </a:spcAft>
              <a:buClr>
                <a:schemeClr val="lt1"/>
              </a:buClr>
              <a:buSzPts val="1200"/>
              <a:buFont typeface="Open Sans"/>
              <a:buChar char="■"/>
              <a:defRPr>
                <a:solidFill>
                  <a:schemeClr val="lt1"/>
                </a:solidFill>
              </a:defRPr>
            </a:lvl6pPr>
            <a:lvl7pPr marL="3200400" lvl="6" indent="-273050" rtl="0">
              <a:lnSpc>
                <a:spcPct val="100000"/>
              </a:lnSpc>
              <a:spcBef>
                <a:spcPts val="0"/>
              </a:spcBef>
              <a:spcAft>
                <a:spcPts val="0"/>
              </a:spcAft>
              <a:buClr>
                <a:schemeClr val="lt1"/>
              </a:buClr>
              <a:buSzPts val="700"/>
              <a:buFont typeface="Open Sans"/>
              <a:buChar char="●"/>
              <a:defRPr>
                <a:solidFill>
                  <a:schemeClr val="lt1"/>
                </a:solidFill>
              </a:defRPr>
            </a:lvl7pPr>
            <a:lvl8pPr marL="3657600" lvl="7" indent="-273050" rtl="0">
              <a:lnSpc>
                <a:spcPct val="100000"/>
              </a:lnSpc>
              <a:spcBef>
                <a:spcPts val="0"/>
              </a:spcBef>
              <a:spcAft>
                <a:spcPts val="0"/>
              </a:spcAft>
              <a:buClr>
                <a:schemeClr val="lt1"/>
              </a:buClr>
              <a:buSzPts val="700"/>
              <a:buFont typeface="Open Sans"/>
              <a:buChar char="○"/>
              <a:defRPr>
                <a:solidFill>
                  <a:schemeClr val="lt1"/>
                </a:solidFill>
              </a:defRPr>
            </a:lvl8pPr>
            <a:lvl9pPr marL="4114800" lvl="8" indent="-266700" rtl="0">
              <a:lnSpc>
                <a:spcPct val="100000"/>
              </a:lnSpc>
              <a:spcBef>
                <a:spcPts val="0"/>
              </a:spcBef>
              <a:spcAft>
                <a:spcPts val="0"/>
              </a:spcAft>
              <a:buClr>
                <a:schemeClr val="lt1"/>
              </a:buClr>
              <a:buSzPts val="600"/>
              <a:buFont typeface="Open Sans"/>
              <a:buChar char="■"/>
              <a:defRPr>
                <a:solidFill>
                  <a:schemeClr val="lt1"/>
                </a:solidFill>
              </a:defRPr>
            </a:lvl9pPr>
          </a:lstStyle>
          <a:p>
            <a:endParaRPr/>
          </a:p>
        </p:txBody>
      </p:sp>
      <p:sp>
        <p:nvSpPr>
          <p:cNvPr id="51" name="Google Shape;51;p7"/>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 name="Google Shape;52;p7"/>
          <p:cNvSpPr/>
          <p:nvPr/>
        </p:nvSpPr>
        <p:spPr>
          <a:xfrm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53;p7"/>
          <p:cNvGrpSpPr/>
          <p:nvPr/>
        </p:nvGrpSpPr>
        <p:grpSpPr>
          <a:xfrm rot="5400000">
            <a:off x="8131976" y="4241717"/>
            <a:ext cx="1672852" cy="143201"/>
            <a:chOff x="7239530" y="753659"/>
            <a:chExt cx="1672852" cy="143201"/>
          </a:xfrm>
        </p:grpSpPr>
        <p:sp>
          <p:nvSpPr>
            <p:cNvPr id="54" name="Google Shape;54;p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rgbClr val="1C1C1C"/>
            </a:gs>
            <a:gs pos="100000">
              <a:srgbClr val="426B6A"/>
            </a:gs>
          </a:gsLst>
          <a:lin ang="0" scaled="0"/>
        </a:gradFill>
        <a:effectLst/>
      </p:bgPr>
    </p:bg>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a:off x="2391900" y="1179450"/>
            <a:ext cx="4360200" cy="13464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00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62" name="Google Shape;62;p9"/>
          <p:cNvSpPr txBox="1">
            <a:spLocks noGrp="1"/>
          </p:cNvSpPr>
          <p:nvPr>
            <p:ph type="subTitle" idx="1"/>
          </p:nvPr>
        </p:nvSpPr>
        <p:spPr>
          <a:xfrm>
            <a:off x="2391900" y="2678250"/>
            <a:ext cx="4360200" cy="1285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8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3" name="Google Shape;63;p9"/>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00</a:t>
            </a:r>
            <a:fld id="{00000000-1234-1234-1234-123412341234}" type="slidenum">
              <a:rPr lang="en"/>
              <a:t>‹#›</a:t>
            </a:fld>
            <a:endParaRPr/>
          </a:p>
        </p:txBody>
      </p:sp>
      <p:sp>
        <p:nvSpPr>
          <p:cNvPr id="64" name="Google Shape;64;p9"/>
          <p:cNvSpPr/>
          <p:nvPr/>
        </p:nvSpPr>
        <p:spPr>
          <a:xfrm rot="10800000" flipH="1">
            <a:off x="223205"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9"/>
          <p:cNvGrpSpPr/>
          <p:nvPr/>
        </p:nvGrpSpPr>
        <p:grpSpPr>
          <a:xfrm rot="-5400000">
            <a:off x="-577123" y="764817"/>
            <a:ext cx="1672852" cy="143201"/>
            <a:chOff x="7239530" y="753659"/>
            <a:chExt cx="1672852" cy="143201"/>
          </a:xfrm>
        </p:grpSpPr>
        <p:sp>
          <p:nvSpPr>
            <p:cNvPr id="66" name="Google Shape;66;p9"/>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8"/>
        <p:cNvGrpSpPr/>
        <p:nvPr/>
      </p:nvGrpSpPr>
      <p:grpSpPr>
        <a:xfrm>
          <a:off x="0" y="0"/>
          <a:ext cx="0" cy="0"/>
          <a:chOff x="0" y="0"/>
          <a:chExt cx="0" cy="0"/>
        </a:xfrm>
      </p:grpSpPr>
      <p:sp>
        <p:nvSpPr>
          <p:cNvPr id="69" name="Google Shape;69;p10"/>
          <p:cNvSpPr/>
          <p:nvPr/>
        </p:nvSpPr>
        <p:spPr>
          <a:xfrm rot="10800000" flipH="1">
            <a:off x="-125" y="0"/>
            <a:ext cx="9144000" cy="5143500"/>
          </a:xfrm>
          <a:prstGeom prst="rect">
            <a:avLst/>
          </a:prstGeom>
          <a:solidFill>
            <a:srgbClr val="426B6A">
              <a:alpha val="42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0"/>
          <p:cNvSpPr txBox="1">
            <a:spLocks noGrp="1"/>
          </p:cNvSpPr>
          <p:nvPr>
            <p:ph type="title"/>
          </p:nvPr>
        </p:nvSpPr>
        <p:spPr>
          <a:xfrm>
            <a:off x="1541025" y="1943750"/>
            <a:ext cx="6062100" cy="125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500"/>
              <a:buNone/>
              <a:defRPr sz="5000">
                <a:solidFill>
                  <a:schemeClr val="accent3"/>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71" name="Google Shape;71;p10"/>
          <p:cNvSpPr/>
          <p:nvPr/>
        </p:nvSpPr>
        <p:spPr>
          <a:xfrm rot="10800000">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lt1"/>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31645"/>
            <a:ext cx="7704000" cy="64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1pPr>
            <a:lvl2pPr lvl="1"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1pPr>
            <a:lvl2pPr marL="914400" lvl="1"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2pPr>
            <a:lvl3pPr marL="1371600" lvl="2"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3pPr>
            <a:lvl4pPr marL="1828800" lvl="3"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4pPr>
            <a:lvl5pPr marL="2286000" lvl="4"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5pPr>
            <a:lvl6pPr marL="2743200" lvl="5"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6pPr>
            <a:lvl7pPr marL="3200400" lvl="6"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7pPr>
            <a:lvl8pPr marL="3657600" lvl="7"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8pPr>
            <a:lvl9pPr marL="4114800" lvl="8" indent="-317500">
              <a:lnSpc>
                <a:spcPct val="100000"/>
              </a:lnSpc>
              <a:spcBef>
                <a:spcPts val="1600"/>
              </a:spcBef>
              <a:spcAft>
                <a:spcPts val="1600"/>
              </a:spcAft>
              <a:buClr>
                <a:schemeClr val="dk1"/>
              </a:buClr>
              <a:buSzPts val="1400"/>
              <a:buFont typeface="Inconsolata"/>
              <a:buChar char="■"/>
              <a:defRPr>
                <a:solidFill>
                  <a:schemeClr val="dk1"/>
                </a:solidFill>
                <a:latin typeface="Inconsolata"/>
                <a:ea typeface="Inconsolata"/>
                <a:cs typeface="Inconsolata"/>
                <a:sym typeface="Inconsolata"/>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rtl="0">
              <a:buNone/>
              <a:defRPr sz="1300">
                <a:solidFill>
                  <a:schemeClr val="accent2"/>
                </a:solidFill>
                <a:latin typeface="Inconsolata"/>
                <a:ea typeface="Inconsolata"/>
                <a:cs typeface="Inconsolata"/>
                <a:sym typeface="Inconsolata"/>
              </a:defRPr>
            </a:lvl1pPr>
            <a:lvl2pPr lvl="1" algn="r" rtl="0">
              <a:buNone/>
              <a:defRPr sz="1300">
                <a:solidFill>
                  <a:schemeClr val="accent2"/>
                </a:solidFill>
                <a:latin typeface="Inconsolata"/>
                <a:ea typeface="Inconsolata"/>
                <a:cs typeface="Inconsolata"/>
                <a:sym typeface="Inconsolata"/>
              </a:defRPr>
            </a:lvl2pPr>
            <a:lvl3pPr lvl="2" algn="r" rtl="0">
              <a:buNone/>
              <a:defRPr sz="1300">
                <a:solidFill>
                  <a:schemeClr val="accent2"/>
                </a:solidFill>
                <a:latin typeface="Inconsolata"/>
                <a:ea typeface="Inconsolata"/>
                <a:cs typeface="Inconsolata"/>
                <a:sym typeface="Inconsolata"/>
              </a:defRPr>
            </a:lvl3pPr>
            <a:lvl4pPr lvl="3" algn="r" rtl="0">
              <a:buNone/>
              <a:defRPr sz="1300">
                <a:solidFill>
                  <a:schemeClr val="accent2"/>
                </a:solidFill>
                <a:latin typeface="Inconsolata"/>
                <a:ea typeface="Inconsolata"/>
                <a:cs typeface="Inconsolata"/>
                <a:sym typeface="Inconsolata"/>
              </a:defRPr>
            </a:lvl4pPr>
            <a:lvl5pPr lvl="4" algn="r" rtl="0">
              <a:buNone/>
              <a:defRPr sz="1300">
                <a:solidFill>
                  <a:schemeClr val="accent2"/>
                </a:solidFill>
                <a:latin typeface="Inconsolata"/>
                <a:ea typeface="Inconsolata"/>
                <a:cs typeface="Inconsolata"/>
                <a:sym typeface="Inconsolata"/>
              </a:defRPr>
            </a:lvl5pPr>
            <a:lvl6pPr lvl="5" algn="r" rtl="0">
              <a:buNone/>
              <a:defRPr sz="1300">
                <a:solidFill>
                  <a:schemeClr val="accent2"/>
                </a:solidFill>
                <a:latin typeface="Inconsolata"/>
                <a:ea typeface="Inconsolata"/>
                <a:cs typeface="Inconsolata"/>
                <a:sym typeface="Inconsolata"/>
              </a:defRPr>
            </a:lvl6pPr>
            <a:lvl7pPr lvl="6" algn="r" rtl="0">
              <a:buNone/>
              <a:defRPr sz="1300">
                <a:solidFill>
                  <a:schemeClr val="accent2"/>
                </a:solidFill>
                <a:latin typeface="Inconsolata"/>
                <a:ea typeface="Inconsolata"/>
                <a:cs typeface="Inconsolata"/>
                <a:sym typeface="Inconsolata"/>
              </a:defRPr>
            </a:lvl7pPr>
            <a:lvl8pPr lvl="7" algn="r" rtl="0">
              <a:buNone/>
              <a:defRPr sz="1300">
                <a:solidFill>
                  <a:schemeClr val="accent2"/>
                </a:solidFill>
                <a:latin typeface="Inconsolata"/>
                <a:ea typeface="Inconsolata"/>
                <a:cs typeface="Inconsolata"/>
                <a:sym typeface="Inconsolata"/>
              </a:defRPr>
            </a:lvl8pPr>
            <a:lvl9pPr lvl="8" algn="r" rtl="0">
              <a:buNone/>
              <a:defRPr sz="1300">
                <a:solidFill>
                  <a:schemeClr val="accent2"/>
                </a:solidFill>
                <a:latin typeface="Inconsolata"/>
                <a:ea typeface="Inconsolata"/>
                <a:cs typeface="Inconsolata"/>
                <a:sym typeface="Inconsolat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73" r:id="rId20"/>
    <p:sldLayoutId id="2147483674" r:id="rId21"/>
    <p:sldLayoutId id="2147483675" r:id="rId22"/>
    <p:sldLayoutId id="2147483676" r:id="rId23"/>
    <p:sldLayoutId id="2147483679" r:id="rId24"/>
    <p:sldLayoutId id="2147483680" r:id="rId25"/>
    <p:sldLayoutId id="2147483681" r:id="rId26"/>
    <p:sldLayoutId id="2147483682" r:id="rId27"/>
    <p:sldLayoutId id="2147483683"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SLMU4AC_jy8SlQREn-TZVGpfQhOxcyntyPoW-U__7kA/copy#gid=509368585" TargetMode="External"/><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2.xml"/><Relationship Id="rId1" Type="http://schemas.openxmlformats.org/officeDocument/2006/relationships/slideLayout" Target="../slideLayouts/slideLayout20.xml"/><Relationship Id="rId5" Type="http://schemas.openxmlformats.org/officeDocument/2006/relationships/image" Target="../media/image9.jpg"/><Relationship Id="rId4" Type="http://schemas.openxmlformats.org/officeDocument/2006/relationships/image" Target="../media/image8.jpg"/></Relationships>
</file>

<file path=ppt/slides/_rels/slide2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312"/>
        <p:cNvGrpSpPr/>
        <p:nvPr/>
      </p:nvGrpSpPr>
      <p:grpSpPr>
        <a:xfrm>
          <a:off x="0" y="0"/>
          <a:ext cx="0" cy="0"/>
          <a:chOff x="0" y="0"/>
          <a:chExt cx="0" cy="0"/>
        </a:xfrm>
      </p:grpSpPr>
      <p:sp>
        <p:nvSpPr>
          <p:cNvPr id="313" name="Google Shape;313;p41"/>
          <p:cNvSpPr txBox="1">
            <a:spLocks noGrp="1"/>
          </p:cNvSpPr>
          <p:nvPr>
            <p:ph type="ctrTitle"/>
          </p:nvPr>
        </p:nvSpPr>
        <p:spPr>
          <a:xfrm>
            <a:off x="1133300" y="1036963"/>
            <a:ext cx="6469500" cy="19581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dirty="0" smtClean="0">
                <a:solidFill>
                  <a:schemeClr val="lt1"/>
                </a:solidFill>
              </a:rPr>
              <a:t>Far Western University</a:t>
            </a:r>
            <a:br>
              <a:rPr lang="en" dirty="0" smtClean="0">
                <a:solidFill>
                  <a:schemeClr val="lt1"/>
                </a:solidFill>
              </a:rPr>
            </a:br>
            <a:r>
              <a:rPr lang="en" dirty="0" smtClean="0">
                <a:solidFill>
                  <a:schemeClr val="lt1"/>
                </a:solidFill>
              </a:rPr>
              <a:t>CSE Community: </a:t>
            </a:r>
            <a:endParaRPr dirty="0">
              <a:solidFill>
                <a:schemeClr val="lt1"/>
              </a:solidFill>
            </a:endParaRPr>
          </a:p>
          <a:p>
            <a:pPr marL="0" lvl="0" indent="0" algn="l" rtl="0">
              <a:spcBef>
                <a:spcPts val="0"/>
              </a:spcBef>
              <a:spcAft>
                <a:spcPts val="0"/>
              </a:spcAft>
              <a:buNone/>
            </a:pPr>
            <a:r>
              <a:rPr lang="en" dirty="0">
                <a:solidFill>
                  <a:schemeClr val="lt1"/>
                </a:solidFill>
              </a:rPr>
              <a:t>Computer Engineering</a:t>
            </a:r>
            <a:endParaRPr dirty="0">
              <a:solidFill>
                <a:schemeClr val="lt1"/>
              </a:solidFill>
            </a:endParaRPr>
          </a:p>
        </p:txBody>
      </p:sp>
      <p:sp>
        <p:nvSpPr>
          <p:cNvPr id="314" name="Google Shape;314;p41"/>
          <p:cNvSpPr txBox="1">
            <a:spLocks noGrp="1"/>
          </p:cNvSpPr>
          <p:nvPr>
            <p:ph type="subTitle" idx="1"/>
          </p:nvPr>
        </p:nvSpPr>
        <p:spPr>
          <a:xfrm>
            <a:off x="1133300" y="3306875"/>
            <a:ext cx="5473800" cy="4431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dirty="0" smtClean="0"/>
              <a:t>Let’s Begin our journey...</a:t>
            </a:r>
            <a:endParaRPr dirty="0"/>
          </a:p>
        </p:txBody>
      </p:sp>
      <p:sp>
        <p:nvSpPr>
          <p:cNvPr id="315" name="Google Shape;315;p41"/>
          <p:cNvSpPr txBox="1">
            <a:spLocks noGrp="1"/>
          </p:cNvSpPr>
          <p:nvPr>
            <p:ph type="sldNum" idx="12"/>
          </p:nvPr>
        </p:nvSpPr>
        <p:spPr>
          <a:xfrm>
            <a:off x="7875300" y="4434050"/>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2"/>
                </a:solidFill>
              </a:rPr>
              <a:t>00</a:t>
            </a:r>
            <a:fld id="{00000000-1234-1234-1234-123412341234}" type="slidenum">
              <a:rPr lang="en">
                <a:solidFill>
                  <a:schemeClr val="accent2"/>
                </a:solidFill>
              </a:rPr>
              <a:t>1</a:t>
            </a:fld>
            <a:endParaRPr>
              <a:solidFill>
                <a:schemeClr val="accent2"/>
              </a:solidFill>
            </a:endParaRPr>
          </a:p>
        </p:txBody>
      </p:sp>
      <p:sp>
        <p:nvSpPr>
          <p:cNvPr id="316" name="Google Shape;316;p41"/>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1"/>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1"/>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3000">
        <p:circle/>
      </p:transition>
    </mc:Choice>
    <mc:Fallback>
      <p:transition spd="slow">
        <p:circl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554"/>
        <p:cNvGrpSpPr/>
        <p:nvPr/>
      </p:nvGrpSpPr>
      <p:grpSpPr>
        <a:xfrm>
          <a:off x="0" y="0"/>
          <a:ext cx="0" cy="0"/>
          <a:chOff x="0" y="0"/>
          <a:chExt cx="0" cy="0"/>
        </a:xfrm>
      </p:grpSpPr>
      <p:sp>
        <p:nvSpPr>
          <p:cNvPr id="555" name="Google Shape;555;p51"/>
          <p:cNvSpPr txBox="1">
            <a:spLocks noGrp="1"/>
          </p:cNvSpPr>
          <p:nvPr>
            <p:ph type="title"/>
          </p:nvPr>
        </p:nvSpPr>
        <p:spPr>
          <a:xfrm>
            <a:off x="1006509" y="1504950"/>
            <a:ext cx="2382600" cy="457200"/>
          </a:xfrm>
          <a:prstGeom prst="rect">
            <a:avLst/>
          </a:prstGeom>
        </p:spPr>
        <p:txBody>
          <a:bodyPr spcFirstLastPara="1" wrap="square" lIns="91425" tIns="91425" rIns="91425" bIns="91425" anchor="ctr" anchorCtr="0">
            <a:noAutofit/>
          </a:bodyPr>
          <a:lstStyle/>
          <a:p>
            <a:r>
              <a:rPr lang="en-US" dirty="0"/>
              <a:t>Software </a:t>
            </a:r>
            <a:r>
              <a:rPr lang="en-US" dirty="0" smtClean="0"/>
              <a:t>Developer</a:t>
            </a:r>
            <a:endParaRPr lang="en-US" dirty="0"/>
          </a:p>
        </p:txBody>
      </p:sp>
      <p:sp>
        <p:nvSpPr>
          <p:cNvPr id="556" name="Google Shape;556;p51"/>
          <p:cNvSpPr txBox="1">
            <a:spLocks noGrp="1"/>
          </p:cNvSpPr>
          <p:nvPr>
            <p:ph type="subTitle" idx="1"/>
          </p:nvPr>
        </p:nvSpPr>
        <p:spPr>
          <a:xfrm>
            <a:off x="588579" y="1995414"/>
            <a:ext cx="3106371" cy="688190"/>
          </a:xfrm>
          <a:prstGeom prst="rect">
            <a:avLst/>
          </a:prstGeom>
        </p:spPr>
        <p:txBody>
          <a:bodyPr spcFirstLastPara="1" wrap="square" lIns="91425" tIns="91425" rIns="91425" bIns="91425" anchor="t" anchorCtr="0">
            <a:noAutofit/>
          </a:bodyPr>
          <a:lstStyle/>
          <a:p>
            <a:pPr marL="0" lvl="0" indent="0"/>
            <a:r>
              <a:rPr lang="en-US" b="1" dirty="0"/>
              <a:t>Analyze </a:t>
            </a:r>
            <a:r>
              <a:rPr lang="en-US" b="1" dirty="0" smtClean="0"/>
              <a:t>users </a:t>
            </a:r>
            <a:r>
              <a:rPr lang="en-US" b="1" dirty="0"/>
              <a:t>needs and then design and develop software to meet those </a:t>
            </a:r>
            <a:r>
              <a:rPr lang="en-US" b="1" dirty="0" smtClean="0"/>
              <a:t>needs.</a:t>
            </a:r>
            <a:endParaRPr dirty="0"/>
          </a:p>
        </p:txBody>
      </p:sp>
      <p:sp>
        <p:nvSpPr>
          <p:cNvPr id="557" name="Google Shape;557;p51"/>
          <p:cNvSpPr txBox="1">
            <a:spLocks noGrp="1"/>
          </p:cNvSpPr>
          <p:nvPr>
            <p:ph type="title" idx="2"/>
          </p:nvPr>
        </p:nvSpPr>
        <p:spPr>
          <a:xfrm>
            <a:off x="5754891" y="2975700"/>
            <a:ext cx="3173580" cy="457200"/>
          </a:xfrm>
          <a:prstGeom prst="rect">
            <a:avLst/>
          </a:prstGeom>
        </p:spPr>
        <p:txBody>
          <a:bodyPr spcFirstLastPara="1" wrap="square" lIns="91425" tIns="91425" rIns="91425" bIns="91425" anchor="ctr" anchorCtr="0">
            <a:noAutofit/>
          </a:bodyPr>
          <a:lstStyle/>
          <a:p>
            <a:pPr lvl="0"/>
            <a:r>
              <a:rPr lang="en-US" dirty="0"/>
              <a:t>Mobile App Developer</a:t>
            </a:r>
            <a:endParaRPr dirty="0"/>
          </a:p>
        </p:txBody>
      </p:sp>
      <p:sp>
        <p:nvSpPr>
          <p:cNvPr id="558" name="Google Shape;558;p51"/>
          <p:cNvSpPr txBox="1">
            <a:spLocks noGrp="1"/>
          </p:cNvSpPr>
          <p:nvPr>
            <p:ph type="subTitle" idx="3"/>
          </p:nvPr>
        </p:nvSpPr>
        <p:spPr>
          <a:xfrm>
            <a:off x="5601971" y="3495370"/>
            <a:ext cx="3326500" cy="844810"/>
          </a:xfrm>
          <a:prstGeom prst="rect">
            <a:avLst/>
          </a:prstGeom>
        </p:spPr>
        <p:txBody>
          <a:bodyPr spcFirstLastPara="1" wrap="square" lIns="91425" tIns="91425" rIns="91425" bIns="91425" anchor="t" anchorCtr="0">
            <a:noAutofit/>
          </a:bodyPr>
          <a:lstStyle/>
          <a:p>
            <a:pPr marL="0" lvl="0" indent="0"/>
            <a:r>
              <a:rPr lang="en-US" dirty="0"/>
              <a:t>uses programming languages and development skills to create, test, and develop applications on mobile devices</a:t>
            </a:r>
            <a:endParaRPr dirty="0"/>
          </a:p>
        </p:txBody>
      </p:sp>
      <p:sp>
        <p:nvSpPr>
          <p:cNvPr id="559" name="Google Shape;559;p51"/>
          <p:cNvSpPr txBox="1">
            <a:spLocks noGrp="1"/>
          </p:cNvSpPr>
          <p:nvPr>
            <p:ph type="title" idx="4"/>
          </p:nvPr>
        </p:nvSpPr>
        <p:spPr>
          <a:xfrm>
            <a:off x="1006511" y="2975700"/>
            <a:ext cx="2382600" cy="457200"/>
          </a:xfrm>
          <a:prstGeom prst="rect">
            <a:avLst/>
          </a:prstGeom>
        </p:spPr>
        <p:txBody>
          <a:bodyPr spcFirstLastPara="1" wrap="square" lIns="91425" tIns="91425" rIns="91425" bIns="91425" anchor="ctr" anchorCtr="0">
            <a:noAutofit/>
          </a:bodyPr>
          <a:lstStyle/>
          <a:p>
            <a:pPr lvl="0"/>
            <a:r>
              <a:rPr lang="en-US" dirty="0"/>
              <a:t>UX Designer</a:t>
            </a:r>
            <a:endParaRPr dirty="0"/>
          </a:p>
        </p:txBody>
      </p:sp>
      <p:sp>
        <p:nvSpPr>
          <p:cNvPr id="560" name="Google Shape;560;p51"/>
          <p:cNvSpPr txBox="1">
            <a:spLocks noGrp="1"/>
          </p:cNvSpPr>
          <p:nvPr>
            <p:ph type="subTitle" idx="5"/>
          </p:nvPr>
        </p:nvSpPr>
        <p:spPr>
          <a:xfrm>
            <a:off x="488816" y="3336510"/>
            <a:ext cx="3053214" cy="776971"/>
          </a:xfrm>
          <a:prstGeom prst="rect">
            <a:avLst/>
          </a:prstGeom>
        </p:spPr>
        <p:txBody>
          <a:bodyPr spcFirstLastPara="1" wrap="square" lIns="91425" tIns="91425" rIns="91425" bIns="91425" anchor="t" anchorCtr="0">
            <a:noAutofit/>
          </a:bodyPr>
          <a:lstStyle/>
          <a:p>
            <a:pPr marL="0" lvl="0" indent="0"/>
            <a:r>
              <a:rPr lang="en-US" dirty="0"/>
              <a:t> </a:t>
            </a:r>
            <a:r>
              <a:rPr lang="en-US" dirty="0" smtClean="0"/>
              <a:t>Main role </a:t>
            </a:r>
            <a:r>
              <a:rPr lang="en-US" dirty="0"/>
              <a:t>is to </a:t>
            </a:r>
            <a:r>
              <a:rPr lang="en-US" dirty="0" smtClean="0"/>
              <a:t> make </a:t>
            </a:r>
            <a:r>
              <a:rPr lang="en-US" dirty="0"/>
              <a:t>a product or service usable, enjoyable, and accessible. </a:t>
            </a:r>
            <a:endParaRPr dirty="0"/>
          </a:p>
        </p:txBody>
      </p:sp>
      <p:sp>
        <p:nvSpPr>
          <p:cNvPr id="561" name="Google Shape;561;p51"/>
          <p:cNvSpPr txBox="1">
            <a:spLocks noGrp="1"/>
          </p:cNvSpPr>
          <p:nvPr>
            <p:ph type="title" idx="6"/>
          </p:nvPr>
        </p:nvSpPr>
        <p:spPr>
          <a:xfrm>
            <a:off x="5754892" y="1504950"/>
            <a:ext cx="3173579" cy="457200"/>
          </a:xfrm>
          <a:prstGeom prst="rect">
            <a:avLst/>
          </a:prstGeom>
        </p:spPr>
        <p:txBody>
          <a:bodyPr spcFirstLastPara="1" wrap="square" lIns="91425" tIns="91425" rIns="91425" bIns="91425" anchor="ctr" anchorCtr="0">
            <a:noAutofit/>
          </a:bodyPr>
          <a:lstStyle/>
          <a:p>
            <a:pPr lvl="0"/>
            <a:r>
              <a:rPr lang="en-US" dirty="0"/>
              <a:t>Information Security Analyst</a:t>
            </a:r>
            <a:endParaRPr dirty="0"/>
          </a:p>
        </p:txBody>
      </p:sp>
      <p:sp>
        <p:nvSpPr>
          <p:cNvPr id="562" name="Google Shape;562;p51"/>
          <p:cNvSpPr txBox="1">
            <a:spLocks noGrp="1"/>
          </p:cNvSpPr>
          <p:nvPr>
            <p:ph type="subTitle" idx="7"/>
          </p:nvPr>
        </p:nvSpPr>
        <p:spPr>
          <a:xfrm>
            <a:off x="5601970" y="2024620"/>
            <a:ext cx="3415906" cy="484800"/>
          </a:xfrm>
          <a:prstGeom prst="rect">
            <a:avLst/>
          </a:prstGeom>
        </p:spPr>
        <p:txBody>
          <a:bodyPr spcFirstLastPara="1" wrap="square" lIns="91425" tIns="91425" rIns="91425" bIns="91425" anchor="t" anchorCtr="0">
            <a:noAutofit/>
          </a:bodyPr>
          <a:lstStyle/>
          <a:p>
            <a:pPr marL="0" lvl="0" indent="0"/>
            <a:r>
              <a:rPr lang="en-US" dirty="0"/>
              <a:t>install software, such as firewalls, to protect computer </a:t>
            </a:r>
            <a:r>
              <a:rPr lang="en-US" dirty="0" smtClean="0"/>
              <a:t>networks and systems.</a:t>
            </a:r>
            <a:endParaRPr dirty="0"/>
          </a:p>
        </p:txBody>
      </p:sp>
      <p:sp>
        <p:nvSpPr>
          <p:cNvPr id="563" name="Google Shape;563;p51"/>
          <p:cNvSpPr txBox="1">
            <a:spLocks noGrp="1"/>
          </p:cNvSpPr>
          <p:nvPr>
            <p:ph type="title" idx="8"/>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Fields</a:t>
            </a:r>
            <a:r>
              <a:rPr lang="en" dirty="0" smtClean="0"/>
              <a:t> for a CSE Students</a:t>
            </a:r>
            <a:endParaRPr dirty="0"/>
          </a:p>
        </p:txBody>
      </p:sp>
      <p:pic>
        <p:nvPicPr>
          <p:cNvPr id="564" name="Google Shape;564;p51"/>
          <p:cNvPicPr preferRelativeResize="0"/>
          <p:nvPr/>
        </p:nvPicPr>
        <p:blipFill rotWithShape="1">
          <a:blip r:embed="rId3">
            <a:alphaModFix/>
          </a:blip>
          <a:srcRect l="11144" t="16970" r="11137" b="16242"/>
          <a:stretch/>
        </p:blipFill>
        <p:spPr>
          <a:xfrm>
            <a:off x="3694950" y="1656375"/>
            <a:ext cx="1754100" cy="2261400"/>
          </a:xfrm>
          <a:prstGeom prst="snip2DiagRect">
            <a:avLst>
              <a:gd name="adj1" fmla="val 17622"/>
              <a:gd name="adj2" fmla="val 16667"/>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pic>
      <p:grpSp>
        <p:nvGrpSpPr>
          <p:cNvPr id="565" name="Google Shape;565;p51"/>
          <p:cNvGrpSpPr/>
          <p:nvPr/>
        </p:nvGrpSpPr>
        <p:grpSpPr>
          <a:xfrm>
            <a:off x="7342830" y="914412"/>
            <a:ext cx="1585643" cy="403038"/>
            <a:chOff x="7318730" y="4111487"/>
            <a:chExt cx="1585643" cy="403038"/>
          </a:xfrm>
        </p:grpSpPr>
        <p:sp>
          <p:nvSpPr>
            <p:cNvPr id="566" name="Google Shape;566;p51"/>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1"/>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1"/>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1"/>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1"/>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1"/>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 name="Google Shape;572;p51"/>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1"/>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1"/>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cove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688"/>
        <p:cNvGrpSpPr/>
        <p:nvPr/>
      </p:nvGrpSpPr>
      <p:grpSpPr>
        <a:xfrm>
          <a:off x="0" y="0"/>
          <a:ext cx="0" cy="0"/>
          <a:chOff x="0" y="0"/>
          <a:chExt cx="0" cy="0"/>
        </a:xfrm>
      </p:grpSpPr>
      <p:sp>
        <p:nvSpPr>
          <p:cNvPr id="689" name="Google Shape;689;p53"/>
          <p:cNvSpPr/>
          <p:nvPr/>
        </p:nvSpPr>
        <p:spPr>
          <a:xfrm>
            <a:off x="5364307" y="187601"/>
            <a:ext cx="1594200" cy="1594200"/>
          </a:xfrm>
          <a:prstGeom prst="donut">
            <a:avLst>
              <a:gd name="adj" fmla="val 1777"/>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3"/>
          <p:cNvSpPr txBox="1">
            <a:spLocks noGrp="1"/>
          </p:cNvSpPr>
          <p:nvPr>
            <p:ph type="title"/>
          </p:nvPr>
        </p:nvSpPr>
        <p:spPr>
          <a:xfrm>
            <a:off x="288541" y="515729"/>
            <a:ext cx="4003572" cy="104222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400" dirty="0" smtClean="0"/>
              <a:t>Need</a:t>
            </a:r>
            <a:r>
              <a:rPr lang="en-US" dirty="0" smtClean="0"/>
              <a:t> </a:t>
            </a:r>
            <a:r>
              <a:rPr lang="en-US" sz="4400" dirty="0" smtClean="0"/>
              <a:t>Of Club</a:t>
            </a:r>
            <a:endParaRPr dirty="0"/>
          </a:p>
        </p:txBody>
      </p:sp>
      <p:sp>
        <p:nvSpPr>
          <p:cNvPr id="691" name="Google Shape;691;p53"/>
          <p:cNvSpPr txBox="1">
            <a:spLocks noGrp="1"/>
          </p:cNvSpPr>
          <p:nvPr>
            <p:ph type="subTitle" idx="1"/>
          </p:nvPr>
        </p:nvSpPr>
        <p:spPr>
          <a:xfrm>
            <a:off x="868147" y="1719342"/>
            <a:ext cx="7361453" cy="249523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Why it is necessary for us to have a IT Club?</a:t>
            </a:r>
          </a:p>
          <a:p>
            <a:pPr marL="0" lvl="0" indent="0" algn="ctr" rtl="0">
              <a:spcBef>
                <a:spcPts val="0"/>
              </a:spcBef>
              <a:spcAft>
                <a:spcPts val="0"/>
              </a:spcAft>
              <a:buNone/>
            </a:pPr>
            <a:endParaRPr lang="en-US" dirty="0" smtClean="0"/>
          </a:p>
          <a:p>
            <a:pPr marL="285750" indent="-285750" algn="l">
              <a:buFont typeface="Arial" panose="020B0604020202020204" pitchFamily="34" charset="0"/>
              <a:buChar char="•"/>
            </a:pPr>
            <a:r>
              <a:rPr lang="en-US" dirty="0"/>
              <a:t>To provide computer and computerized device knowledge and mentored trainings</a:t>
            </a:r>
            <a:r>
              <a:rPr lang="en-US" dirty="0" smtClean="0"/>
              <a:t>.</a:t>
            </a:r>
          </a:p>
          <a:p>
            <a:pPr marL="285750" indent="-285750" algn="l">
              <a:buFont typeface="Arial" panose="020B0604020202020204" pitchFamily="34" charset="0"/>
              <a:buChar char="•"/>
            </a:pPr>
            <a:r>
              <a:rPr lang="en-US" dirty="0"/>
              <a:t>To make the student able converts theoretical knowledge in practical </a:t>
            </a:r>
            <a:r>
              <a:rPr lang="en-US" dirty="0" smtClean="0"/>
              <a:t>work.</a:t>
            </a:r>
          </a:p>
          <a:p>
            <a:pPr marL="285750" indent="-285750" algn="l">
              <a:buFont typeface="Arial" panose="020B0604020202020204" pitchFamily="34" charset="0"/>
              <a:buChar char="•"/>
            </a:pPr>
            <a:r>
              <a:rPr lang="en-US" dirty="0"/>
              <a:t>To enhance the professional development of our students, and networking among technical professionals</a:t>
            </a:r>
          </a:p>
          <a:p>
            <a:pPr marL="285750" indent="-285750" algn="l">
              <a:buFont typeface="Arial" panose="020B0604020202020204" pitchFamily="34" charset="0"/>
              <a:buChar char="•"/>
            </a:pPr>
            <a:endParaRPr lang="en-US" dirty="0"/>
          </a:p>
          <a:p>
            <a:pPr marL="285750" lvl="0" indent="-285750" algn="l" rtl="0">
              <a:spcBef>
                <a:spcPts val="0"/>
              </a:spcBef>
              <a:spcAft>
                <a:spcPts val="0"/>
              </a:spcAft>
              <a:buFont typeface="Arial" panose="020B0604020202020204" pitchFamily="34" charset="0"/>
              <a:buChar char="•"/>
            </a:pPr>
            <a:endParaRPr lang="en-US" dirty="0" smtClean="0"/>
          </a:p>
        </p:txBody>
      </p:sp>
      <p:sp>
        <p:nvSpPr>
          <p:cNvPr id="692" name="Google Shape;692;p53"/>
          <p:cNvSpPr txBox="1">
            <a:spLocks noGrp="1"/>
          </p:cNvSpPr>
          <p:nvPr>
            <p:ph type="title" idx="2"/>
          </p:nvPr>
        </p:nvSpPr>
        <p:spPr>
          <a:xfrm>
            <a:off x="5221957" y="561895"/>
            <a:ext cx="1828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02</a:t>
            </a:r>
            <a:endParaRPr dirty="0"/>
          </a:p>
        </p:txBody>
      </p:sp>
      <p:sp>
        <p:nvSpPr>
          <p:cNvPr id="693" name="Google Shape;693;p53"/>
          <p:cNvSpPr/>
          <p:nvPr/>
        </p:nvSpPr>
        <p:spPr>
          <a:xfrm>
            <a:off x="215450" y="4523706"/>
            <a:ext cx="462678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3"/>
          <p:cNvSpPr/>
          <p:nvPr/>
        </p:nvSpPr>
        <p:spPr>
          <a:xfrm>
            <a:off x="48422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53"/>
          <p:cNvGrpSpPr/>
          <p:nvPr/>
        </p:nvGrpSpPr>
        <p:grpSpPr>
          <a:xfrm>
            <a:off x="6619073" y="1378762"/>
            <a:ext cx="2125029" cy="403038"/>
            <a:chOff x="6787353" y="621971"/>
            <a:chExt cx="2125029" cy="403038"/>
          </a:xfrm>
        </p:grpSpPr>
        <p:sp>
          <p:nvSpPr>
            <p:cNvPr id="696" name="Google Shape;696;p53"/>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3"/>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3"/>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3"/>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 name="Google Shape;702;p53"/>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mtClean="0"/>
              <a:t>0</a:t>
            </a:r>
            <a:fld id="{00000000-1234-1234-1234-123412341234}" type="slidenum">
              <a:rPr lang="en" smtClean="0"/>
              <a:t>11</a:t>
            </a:fld>
            <a:endParaRPr/>
          </a:p>
        </p:txBody>
      </p:sp>
      <p:grpSp>
        <p:nvGrpSpPr>
          <p:cNvPr id="703" name="Google Shape;703;p53"/>
          <p:cNvGrpSpPr/>
          <p:nvPr/>
        </p:nvGrpSpPr>
        <p:grpSpPr>
          <a:xfrm>
            <a:off x="215450" y="4308846"/>
            <a:ext cx="4318477" cy="143201"/>
            <a:chOff x="596450" y="4461246"/>
            <a:chExt cx="4318477" cy="143201"/>
          </a:xfrm>
        </p:grpSpPr>
        <p:sp>
          <p:nvSpPr>
            <p:cNvPr id="704" name="Google Shape;704;p53"/>
            <p:cNvSpPr/>
            <p:nvPr/>
          </p:nvSpPr>
          <p:spPr>
            <a:xfrm>
              <a:off x="596450" y="4523706"/>
              <a:ext cx="416973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3"/>
            <p:cNvSpPr/>
            <p:nvPr/>
          </p:nvSpPr>
          <p:spPr>
            <a:xfrm>
              <a:off x="47660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53"/>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3"/>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3"/>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2000">
        <p:wipe/>
      </p:transition>
    </mc:Choice>
    <mc:Fallback>
      <p:transition spd="slow">
        <p:wip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0"/>
        <p:cNvGrpSpPr/>
        <p:nvPr/>
      </p:nvGrpSpPr>
      <p:grpSpPr>
        <a:xfrm>
          <a:off x="0" y="0"/>
          <a:ext cx="0" cy="0"/>
          <a:chOff x="0" y="0"/>
          <a:chExt cx="0" cy="0"/>
        </a:xfrm>
      </p:grpSpPr>
      <p:sp>
        <p:nvSpPr>
          <p:cNvPr id="731" name="Google Shape;731;p55"/>
          <p:cNvSpPr txBox="1">
            <a:spLocks noGrp="1"/>
          </p:cNvSpPr>
          <p:nvPr>
            <p:ph type="title"/>
          </p:nvPr>
        </p:nvSpPr>
        <p:spPr>
          <a:xfrm>
            <a:off x="1541025" y="1943750"/>
            <a:ext cx="6062100" cy="125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grpSp>
        <p:nvGrpSpPr>
          <p:cNvPr id="732" name="Google Shape;732;p55"/>
          <p:cNvGrpSpPr/>
          <p:nvPr/>
        </p:nvGrpSpPr>
        <p:grpSpPr>
          <a:xfrm>
            <a:off x="7326727" y="490762"/>
            <a:ext cx="1585643" cy="403038"/>
            <a:chOff x="7318730" y="4111487"/>
            <a:chExt cx="1585643" cy="403038"/>
          </a:xfrm>
        </p:grpSpPr>
        <p:sp>
          <p:nvSpPr>
            <p:cNvPr id="733" name="Google Shape;733;p55"/>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 name="Google Shape;739;p55"/>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744"/>
        <p:cNvGrpSpPr/>
        <p:nvPr/>
      </p:nvGrpSpPr>
      <p:grpSpPr>
        <a:xfrm>
          <a:off x="0" y="0"/>
          <a:ext cx="0" cy="0"/>
          <a:chOff x="0" y="0"/>
          <a:chExt cx="0" cy="0"/>
        </a:xfrm>
      </p:grpSpPr>
      <p:sp>
        <p:nvSpPr>
          <p:cNvPr id="745" name="Google Shape;745;p56"/>
          <p:cNvSpPr txBox="1">
            <a:spLocks noGrp="1"/>
          </p:cNvSpPr>
          <p:nvPr>
            <p:ph type="title"/>
          </p:nvPr>
        </p:nvSpPr>
        <p:spPr>
          <a:xfrm>
            <a:off x="1733811" y="3382675"/>
            <a:ext cx="5676300" cy="531900"/>
          </a:xfrm>
          <a:prstGeom prst="rect">
            <a:avLst/>
          </a:prstGeom>
        </p:spPr>
        <p:txBody>
          <a:bodyPr spcFirstLastPara="1" wrap="square" lIns="91425" tIns="91425" rIns="91425" bIns="91425" anchor="b" anchorCtr="0">
            <a:noAutofit/>
          </a:bodyPr>
          <a:lstStyle/>
          <a:p>
            <a:pPr lvl="0"/>
            <a:r>
              <a:rPr lang="en" dirty="0" smtClean="0"/>
              <a:t>—</a:t>
            </a:r>
            <a:r>
              <a:rPr lang="en-US" dirty="0"/>
              <a:t>Benjamin Franklin</a:t>
            </a:r>
            <a:endParaRPr dirty="0"/>
          </a:p>
        </p:txBody>
      </p:sp>
      <p:sp>
        <p:nvSpPr>
          <p:cNvPr id="746" name="Google Shape;746;p56"/>
          <p:cNvSpPr txBox="1">
            <a:spLocks noGrp="1"/>
          </p:cNvSpPr>
          <p:nvPr>
            <p:ph type="subTitle" idx="1"/>
          </p:nvPr>
        </p:nvSpPr>
        <p:spPr>
          <a:xfrm>
            <a:off x="1733775" y="1076525"/>
            <a:ext cx="5676300" cy="1740300"/>
          </a:xfrm>
          <a:prstGeom prst="rect">
            <a:avLst/>
          </a:prstGeom>
        </p:spPr>
        <p:txBody>
          <a:bodyPr spcFirstLastPara="1" wrap="square" lIns="91425" tIns="91425" rIns="91425" bIns="91425" anchor="t" anchorCtr="0">
            <a:noAutofit/>
          </a:bodyPr>
          <a:lstStyle/>
          <a:p>
            <a:pPr marL="0" lvl="0" indent="0"/>
            <a:r>
              <a:rPr lang="en" dirty="0" smtClean="0"/>
              <a:t>“</a:t>
            </a:r>
            <a:r>
              <a:rPr lang="en-US" dirty="0"/>
              <a:t>Tell me and I forget, teach me and I may remember, involve me and I learn.</a:t>
            </a:r>
            <a:r>
              <a:rPr lang="en" dirty="0" smtClean="0"/>
              <a:t>”</a:t>
            </a:r>
            <a:endParaRPr dirty="0"/>
          </a:p>
        </p:txBody>
      </p:sp>
      <p:grpSp>
        <p:nvGrpSpPr>
          <p:cNvPr id="747" name="Google Shape;747;p56"/>
          <p:cNvGrpSpPr/>
          <p:nvPr/>
        </p:nvGrpSpPr>
        <p:grpSpPr>
          <a:xfrm>
            <a:off x="7335713" y="872362"/>
            <a:ext cx="1585643" cy="403038"/>
            <a:chOff x="7318730" y="4111487"/>
            <a:chExt cx="1585643" cy="403038"/>
          </a:xfrm>
        </p:grpSpPr>
        <p:sp>
          <p:nvSpPr>
            <p:cNvPr id="748" name="Google Shape;748;p56"/>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6"/>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6"/>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6"/>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6"/>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6"/>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56"/>
          <p:cNvGrpSpPr/>
          <p:nvPr/>
        </p:nvGrpSpPr>
        <p:grpSpPr>
          <a:xfrm>
            <a:off x="261919" y="4461246"/>
            <a:ext cx="4775677" cy="143201"/>
            <a:chOff x="215450" y="4461246"/>
            <a:chExt cx="4775677" cy="143201"/>
          </a:xfrm>
        </p:grpSpPr>
        <p:sp>
          <p:nvSpPr>
            <p:cNvPr id="755" name="Google Shape;755;p56"/>
            <p:cNvSpPr/>
            <p:nvPr/>
          </p:nvSpPr>
          <p:spPr>
            <a:xfrm>
              <a:off x="215450" y="4523706"/>
              <a:ext cx="462678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6"/>
            <p:cNvSpPr/>
            <p:nvPr/>
          </p:nvSpPr>
          <p:spPr>
            <a:xfrm>
              <a:off x="48422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56"/>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a:t>
            </a:r>
            <a:fld id="{00000000-1234-1234-1234-123412341234}" type="slidenum">
              <a:rPr lang="en"/>
              <a:t>13</a:t>
            </a:fld>
            <a:endParaRPr/>
          </a:p>
        </p:txBody>
      </p:sp>
      <p:sp>
        <p:nvSpPr>
          <p:cNvPr id="758" name="Google Shape;758;p56"/>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6"/>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6"/>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764"/>
        <p:cNvGrpSpPr/>
        <p:nvPr/>
      </p:nvGrpSpPr>
      <p:grpSpPr>
        <a:xfrm>
          <a:off x="0" y="0"/>
          <a:ext cx="0" cy="0"/>
          <a:chOff x="0" y="0"/>
          <a:chExt cx="0" cy="0"/>
        </a:xfrm>
      </p:grpSpPr>
      <p:grpSp>
        <p:nvGrpSpPr>
          <p:cNvPr id="765" name="Google Shape;765;p57"/>
          <p:cNvGrpSpPr/>
          <p:nvPr/>
        </p:nvGrpSpPr>
        <p:grpSpPr>
          <a:xfrm>
            <a:off x="7910805" y="4294224"/>
            <a:ext cx="1015400" cy="271351"/>
            <a:chOff x="7888972" y="4243174"/>
            <a:chExt cx="1015400" cy="271351"/>
          </a:xfrm>
        </p:grpSpPr>
        <p:sp>
          <p:nvSpPr>
            <p:cNvPr id="766" name="Google Shape;766;p57"/>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7"/>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7"/>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7"/>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 name="Google Shape;770;p57"/>
          <p:cNvSpPr txBox="1">
            <a:spLocks noGrp="1"/>
          </p:cNvSpPr>
          <p:nvPr>
            <p:ph type="subTitle" idx="1"/>
          </p:nvPr>
        </p:nvSpPr>
        <p:spPr>
          <a:xfrm>
            <a:off x="346842" y="1198179"/>
            <a:ext cx="4950372" cy="2921876"/>
          </a:xfrm>
          <a:prstGeom prst="rect">
            <a:avLst/>
          </a:prstGeom>
        </p:spPr>
        <p:txBody>
          <a:bodyPr spcFirstLastPara="1" wrap="square" lIns="91425" tIns="91425" rIns="91425" bIns="91425" anchor="t" anchorCtr="0">
            <a:noAutofit/>
          </a:bodyPr>
          <a:lstStyle/>
          <a:p>
            <a:pPr marL="285750" lvl="0" indent="-285750">
              <a:spcAft>
                <a:spcPts val="1600"/>
              </a:spcAft>
              <a:buFont typeface="Arial" panose="020B0604020202020204" pitchFamily="34" charset="0"/>
              <a:buChar char="•"/>
            </a:pPr>
            <a:r>
              <a:rPr lang="en-US" dirty="0"/>
              <a:t>To provide students a platform where they gain knowledge about the Anatomy of the </a:t>
            </a:r>
            <a:r>
              <a:rPr lang="en-US" dirty="0" smtClean="0"/>
              <a:t>Computer.</a:t>
            </a:r>
          </a:p>
          <a:p>
            <a:pPr marL="285750" lvl="0" indent="-285750">
              <a:spcAft>
                <a:spcPts val="1600"/>
              </a:spcAft>
              <a:buFont typeface="Arial" panose="020B0604020202020204" pitchFamily="34" charset="0"/>
              <a:buChar char="•"/>
            </a:pPr>
            <a:r>
              <a:rPr lang="en-US" dirty="0"/>
              <a:t>To provide students a platform where they can share their knowledge on current trends in Information Technology</a:t>
            </a:r>
            <a:r>
              <a:rPr lang="en-US" dirty="0" smtClean="0"/>
              <a:t>.</a:t>
            </a:r>
          </a:p>
          <a:p>
            <a:pPr marL="285750" lvl="0" indent="-285750">
              <a:spcAft>
                <a:spcPts val="1600"/>
              </a:spcAft>
              <a:buFont typeface="Arial" panose="020B0604020202020204" pitchFamily="34" charset="0"/>
              <a:buChar char="•"/>
            </a:pPr>
            <a:r>
              <a:rPr lang="en-US" dirty="0"/>
              <a:t>To make students aware of the evolving technologies by organizing Seminars, Workshops &amp; Guest Lecturers</a:t>
            </a:r>
            <a:r>
              <a:rPr lang="en-US" dirty="0" smtClean="0"/>
              <a:t>.</a:t>
            </a:r>
          </a:p>
          <a:p>
            <a:pPr marL="285750" lvl="0" indent="-285750">
              <a:spcAft>
                <a:spcPts val="1600"/>
              </a:spcAft>
              <a:buFont typeface="Arial" panose="020B0604020202020204" pitchFamily="34" charset="0"/>
              <a:buChar char="•"/>
            </a:pPr>
            <a:r>
              <a:rPr lang="en-US" dirty="0"/>
              <a:t>To help students in enhancing their presentation and organizational skills.</a:t>
            </a:r>
            <a:endParaRPr dirty="0"/>
          </a:p>
        </p:txBody>
      </p:sp>
      <p:sp>
        <p:nvSpPr>
          <p:cNvPr id="771" name="Google Shape;771;p57"/>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Objectives </a:t>
            </a:r>
            <a:endParaRPr dirty="0"/>
          </a:p>
        </p:txBody>
      </p:sp>
      <p:pic>
        <p:nvPicPr>
          <p:cNvPr id="772" name="Google Shape;772;p57"/>
          <p:cNvPicPr preferRelativeResize="0"/>
          <p:nvPr/>
        </p:nvPicPr>
        <p:blipFill rotWithShape="1">
          <a:blip r:embed="rId3">
            <a:alphaModFix/>
          </a:blip>
          <a:srcRect l="9623" r="9639"/>
          <a:stretch/>
        </p:blipFill>
        <p:spPr>
          <a:xfrm>
            <a:off x="4987788" y="1656375"/>
            <a:ext cx="2739600" cy="2261400"/>
          </a:xfrm>
          <a:prstGeom prst="snip2DiagRect">
            <a:avLst>
              <a:gd name="adj1" fmla="val 17622"/>
              <a:gd name="adj2" fmla="val 16667"/>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pic>
      <p:sp>
        <p:nvSpPr>
          <p:cNvPr id="773" name="Google Shape;773;p57"/>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7"/>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778"/>
        <p:cNvGrpSpPr/>
        <p:nvPr/>
      </p:nvGrpSpPr>
      <p:grpSpPr>
        <a:xfrm>
          <a:off x="0" y="0"/>
          <a:ext cx="0" cy="0"/>
          <a:chOff x="0" y="0"/>
          <a:chExt cx="0" cy="0"/>
        </a:xfrm>
      </p:grpSpPr>
      <p:grpSp>
        <p:nvGrpSpPr>
          <p:cNvPr id="779" name="Google Shape;779;p58"/>
          <p:cNvGrpSpPr/>
          <p:nvPr/>
        </p:nvGrpSpPr>
        <p:grpSpPr>
          <a:xfrm>
            <a:off x="7309218" y="3916087"/>
            <a:ext cx="1585643" cy="403038"/>
            <a:chOff x="7318730" y="4111487"/>
            <a:chExt cx="1585643" cy="403038"/>
          </a:xfrm>
        </p:grpSpPr>
        <p:sp>
          <p:nvSpPr>
            <p:cNvPr id="780" name="Google Shape;780;p58"/>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8"/>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8"/>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8"/>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8"/>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8"/>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 name="Google Shape;786;p58"/>
          <p:cNvSpPr txBox="1">
            <a:spLocks noGrp="1"/>
          </p:cNvSpPr>
          <p:nvPr>
            <p:ph type="subTitle" idx="1"/>
          </p:nvPr>
        </p:nvSpPr>
        <p:spPr>
          <a:xfrm>
            <a:off x="211722" y="2335896"/>
            <a:ext cx="7742173" cy="1983230"/>
          </a:xfrm>
          <a:prstGeom prst="rect">
            <a:avLst/>
          </a:prstGeom>
        </p:spPr>
        <p:txBody>
          <a:bodyPr spcFirstLastPara="1" wrap="square" lIns="91425" tIns="91425" rIns="91425" bIns="91425" anchor="t" anchorCtr="0">
            <a:noAutofit/>
          </a:bodyPr>
          <a:lstStyle/>
          <a:p>
            <a:pPr marL="0" lvl="0" indent="0">
              <a:spcAft>
                <a:spcPts val="1600"/>
              </a:spcAft>
            </a:pPr>
            <a:r>
              <a:rPr lang="en-US" sz="1800" b="1" dirty="0"/>
              <a:t>Git and Github </a:t>
            </a:r>
            <a:r>
              <a:rPr lang="en-US" sz="1800" b="1" dirty="0" smtClean="0"/>
              <a:t>Workshop</a:t>
            </a:r>
            <a:endParaRPr lang="en-US" sz="1800" b="1" dirty="0"/>
          </a:p>
          <a:p>
            <a:pPr marL="0" lvl="0" indent="0">
              <a:spcAft>
                <a:spcPts val="1600"/>
              </a:spcAft>
            </a:pPr>
            <a:r>
              <a:rPr lang="en-US" sz="1800" dirty="0"/>
              <a:t>It was aimed for first year students who were new to programming and working remotely for the first time. The participants were made familiar with basic git commands which would be helpful for them to collaborate on their projects in future. This was achieved with a live demo of Git and Github implementation in real projects.</a:t>
            </a:r>
            <a:endParaRPr sz="1800" b="1" dirty="0"/>
          </a:p>
        </p:txBody>
      </p:sp>
      <p:sp>
        <p:nvSpPr>
          <p:cNvPr id="787" name="Google Shape;787;p58"/>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Major Events</a:t>
            </a:r>
            <a:endParaRPr dirty="0"/>
          </a:p>
        </p:txBody>
      </p:sp>
      <p:pic>
        <p:nvPicPr>
          <p:cNvPr id="788" name="Google Shape;788;p58"/>
          <p:cNvPicPr preferRelativeResize="0"/>
          <p:nvPr/>
        </p:nvPicPr>
        <p:blipFill rotWithShape="1">
          <a:blip r:embed="rId3">
            <a:alphaModFix/>
          </a:blip>
          <a:srcRect t="26767" b="37754"/>
          <a:stretch/>
        </p:blipFill>
        <p:spPr>
          <a:xfrm>
            <a:off x="1828396" y="1080293"/>
            <a:ext cx="5277000" cy="1248600"/>
          </a:xfrm>
          <a:prstGeom prst="snip2DiagRect">
            <a:avLst>
              <a:gd name="adj1" fmla="val 17622"/>
              <a:gd name="adj2" fmla="val 16667"/>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792"/>
        <p:cNvGrpSpPr/>
        <p:nvPr/>
      </p:nvGrpSpPr>
      <p:grpSpPr>
        <a:xfrm>
          <a:off x="0" y="0"/>
          <a:ext cx="0" cy="0"/>
          <a:chOff x="0" y="0"/>
          <a:chExt cx="0" cy="0"/>
        </a:xfrm>
      </p:grpSpPr>
      <p:sp>
        <p:nvSpPr>
          <p:cNvPr id="793" name="Google Shape;793;p59"/>
          <p:cNvSpPr/>
          <p:nvPr/>
        </p:nvSpPr>
        <p:spPr>
          <a:xfrm>
            <a:off x="5747400" y="1655700"/>
            <a:ext cx="1406700" cy="1406700"/>
          </a:xfrm>
          <a:prstGeom prst="donut">
            <a:avLst>
              <a:gd name="adj" fmla="val 1777"/>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9"/>
          <p:cNvSpPr txBox="1">
            <a:spLocks noGrp="1"/>
          </p:cNvSpPr>
          <p:nvPr>
            <p:ph type="title"/>
          </p:nvPr>
        </p:nvSpPr>
        <p:spPr>
          <a:xfrm>
            <a:off x="1834269" y="1601563"/>
            <a:ext cx="3677400" cy="914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Experts</a:t>
            </a:r>
            <a:endParaRPr dirty="0"/>
          </a:p>
        </p:txBody>
      </p:sp>
      <p:sp>
        <p:nvSpPr>
          <p:cNvPr id="795" name="Google Shape;795;p59"/>
          <p:cNvSpPr txBox="1">
            <a:spLocks noGrp="1"/>
          </p:cNvSpPr>
          <p:nvPr>
            <p:ph type="subTitle" idx="1"/>
          </p:nvPr>
        </p:nvSpPr>
        <p:spPr>
          <a:xfrm>
            <a:off x="796200" y="2515963"/>
            <a:ext cx="4715469" cy="1057554"/>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smtClean="0"/>
              <a:t>All Enthusiast Students,Seniurs,Teachers,Guest</a:t>
            </a:r>
            <a:endParaRPr dirty="0"/>
          </a:p>
        </p:txBody>
      </p:sp>
      <p:sp>
        <p:nvSpPr>
          <p:cNvPr id="796" name="Google Shape;796;p59"/>
          <p:cNvSpPr txBox="1">
            <a:spLocks noGrp="1"/>
          </p:cNvSpPr>
          <p:nvPr>
            <p:ph type="title" idx="2"/>
          </p:nvPr>
        </p:nvSpPr>
        <p:spPr>
          <a:xfrm>
            <a:off x="5747400" y="1834950"/>
            <a:ext cx="1406700" cy="10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grpSp>
        <p:nvGrpSpPr>
          <p:cNvPr id="797" name="Google Shape;797;p59"/>
          <p:cNvGrpSpPr/>
          <p:nvPr/>
        </p:nvGrpSpPr>
        <p:grpSpPr>
          <a:xfrm>
            <a:off x="7329077" y="872362"/>
            <a:ext cx="1585643" cy="403038"/>
            <a:chOff x="7318730" y="4111487"/>
            <a:chExt cx="1585643" cy="403038"/>
          </a:xfrm>
        </p:grpSpPr>
        <p:sp>
          <p:nvSpPr>
            <p:cNvPr id="798" name="Google Shape;798;p59"/>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9"/>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9"/>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9"/>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9"/>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9"/>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59"/>
          <p:cNvGrpSpPr/>
          <p:nvPr/>
        </p:nvGrpSpPr>
        <p:grpSpPr>
          <a:xfrm>
            <a:off x="215450" y="4461246"/>
            <a:ext cx="4775677" cy="143201"/>
            <a:chOff x="215450" y="4461246"/>
            <a:chExt cx="4775677" cy="143201"/>
          </a:xfrm>
        </p:grpSpPr>
        <p:sp>
          <p:nvSpPr>
            <p:cNvPr id="805" name="Google Shape;805;p59"/>
            <p:cNvSpPr/>
            <p:nvPr/>
          </p:nvSpPr>
          <p:spPr>
            <a:xfrm>
              <a:off x="215450" y="4523706"/>
              <a:ext cx="462678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9"/>
            <p:cNvSpPr/>
            <p:nvPr/>
          </p:nvSpPr>
          <p:spPr>
            <a:xfrm>
              <a:off x="48422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 name="Google Shape;807;p59"/>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a:t>
            </a:r>
            <a:fld id="{00000000-1234-1234-1234-123412341234}" type="slidenum">
              <a:rPr lang="en"/>
              <a:t>16</a:t>
            </a:fld>
            <a:endParaRPr/>
          </a:p>
        </p:txBody>
      </p:sp>
      <p:grpSp>
        <p:nvGrpSpPr>
          <p:cNvPr id="808" name="Google Shape;808;p59"/>
          <p:cNvGrpSpPr/>
          <p:nvPr/>
        </p:nvGrpSpPr>
        <p:grpSpPr>
          <a:xfrm>
            <a:off x="215450" y="4308846"/>
            <a:ext cx="4318477" cy="143201"/>
            <a:chOff x="596450" y="4461246"/>
            <a:chExt cx="4318477" cy="143201"/>
          </a:xfrm>
        </p:grpSpPr>
        <p:sp>
          <p:nvSpPr>
            <p:cNvPr id="809" name="Google Shape;809;p59"/>
            <p:cNvSpPr/>
            <p:nvPr/>
          </p:nvSpPr>
          <p:spPr>
            <a:xfrm>
              <a:off x="596450" y="4523706"/>
              <a:ext cx="416973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9"/>
            <p:cNvSpPr/>
            <p:nvPr/>
          </p:nvSpPr>
          <p:spPr>
            <a:xfrm>
              <a:off x="47660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59"/>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9"/>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9"/>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865"/>
        <p:cNvGrpSpPr/>
        <p:nvPr/>
      </p:nvGrpSpPr>
      <p:grpSpPr>
        <a:xfrm>
          <a:off x="0" y="0"/>
          <a:ext cx="0" cy="0"/>
          <a:chOff x="0" y="0"/>
          <a:chExt cx="0" cy="0"/>
        </a:xfrm>
      </p:grpSpPr>
      <p:sp>
        <p:nvSpPr>
          <p:cNvPr id="866" name="Google Shape;866;p62"/>
          <p:cNvSpPr/>
          <p:nvPr/>
        </p:nvSpPr>
        <p:spPr>
          <a:xfrm>
            <a:off x="6656280" y="1503025"/>
            <a:ext cx="1070400" cy="10704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2"/>
          <p:cNvSpPr/>
          <p:nvPr/>
        </p:nvSpPr>
        <p:spPr>
          <a:xfrm rot="5400000" flipH="1">
            <a:off x="6600979" y="1453525"/>
            <a:ext cx="1169400" cy="1169400"/>
          </a:xfrm>
          <a:prstGeom prst="blockArc">
            <a:avLst>
              <a:gd name="adj1" fmla="val 4045985"/>
              <a:gd name="adj2" fmla="val 21582746"/>
              <a:gd name="adj3" fmla="val 9641"/>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 name="Google Shape;868;p62"/>
          <p:cNvCxnSpPr>
            <a:stCxn id="869" idx="4"/>
            <a:endCxn id="870" idx="0"/>
          </p:cNvCxnSpPr>
          <p:nvPr/>
        </p:nvCxnSpPr>
        <p:spPr>
          <a:xfrm>
            <a:off x="4572025" y="2573425"/>
            <a:ext cx="109298" cy="238841"/>
          </a:xfrm>
          <a:prstGeom prst="straightConnector1">
            <a:avLst/>
          </a:prstGeom>
          <a:noFill/>
          <a:ln w="19050" cap="flat" cmpd="sng">
            <a:solidFill>
              <a:schemeClr val="lt1"/>
            </a:solidFill>
            <a:prstDash val="solid"/>
            <a:round/>
            <a:headEnd type="none" w="med" len="med"/>
            <a:tailEnd type="none" w="med" len="med"/>
          </a:ln>
        </p:spPr>
      </p:cxnSp>
      <p:sp>
        <p:nvSpPr>
          <p:cNvPr id="869" name="Google Shape;869;p62"/>
          <p:cNvSpPr/>
          <p:nvPr/>
        </p:nvSpPr>
        <p:spPr>
          <a:xfrm>
            <a:off x="4036825" y="1503025"/>
            <a:ext cx="1070400" cy="10704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2"/>
          <p:cNvSpPr/>
          <p:nvPr/>
        </p:nvSpPr>
        <p:spPr>
          <a:xfrm rot="5400000" flipH="1">
            <a:off x="3981524" y="1453525"/>
            <a:ext cx="1169400" cy="1169400"/>
          </a:xfrm>
          <a:prstGeom prst="blockArc">
            <a:avLst>
              <a:gd name="adj1" fmla="val 11684007"/>
              <a:gd name="adj2" fmla="val 21582746"/>
              <a:gd name="adj3" fmla="val 9641"/>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2"/>
          <p:cNvSpPr txBox="1">
            <a:spLocks noGrp="1"/>
          </p:cNvSpPr>
          <p:nvPr>
            <p:ph type="title" idx="2"/>
          </p:nvPr>
        </p:nvSpPr>
        <p:spPr>
          <a:xfrm>
            <a:off x="4036825" y="1791925"/>
            <a:ext cx="10704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45%</a:t>
            </a:r>
            <a:endParaRPr/>
          </a:p>
        </p:txBody>
      </p:sp>
      <p:cxnSp>
        <p:nvCxnSpPr>
          <p:cNvPr id="873" name="Google Shape;873;p62"/>
          <p:cNvCxnSpPr>
            <a:stCxn id="874" idx="4"/>
            <a:endCxn id="875" idx="0"/>
          </p:cNvCxnSpPr>
          <p:nvPr/>
        </p:nvCxnSpPr>
        <p:spPr>
          <a:xfrm>
            <a:off x="1942224" y="2573425"/>
            <a:ext cx="201349" cy="272625"/>
          </a:xfrm>
          <a:prstGeom prst="straightConnector1">
            <a:avLst/>
          </a:prstGeom>
          <a:noFill/>
          <a:ln w="19050" cap="flat" cmpd="sng">
            <a:solidFill>
              <a:schemeClr val="lt1"/>
            </a:solidFill>
            <a:prstDash val="solid"/>
            <a:round/>
            <a:headEnd type="none" w="med" len="med"/>
            <a:tailEnd type="none" w="med" len="med"/>
          </a:ln>
        </p:spPr>
      </p:cxnSp>
      <p:sp>
        <p:nvSpPr>
          <p:cNvPr id="876" name="Google Shape;876;p62"/>
          <p:cNvSpPr txBox="1">
            <a:spLocks noGrp="1"/>
          </p:cNvSpPr>
          <p:nvPr>
            <p:ph type="subTitle" idx="1"/>
          </p:nvPr>
        </p:nvSpPr>
        <p:spPr>
          <a:xfrm>
            <a:off x="701222" y="3303250"/>
            <a:ext cx="2629819" cy="876900"/>
          </a:xfrm>
          <a:prstGeom prst="rect">
            <a:avLst/>
          </a:prstGeom>
        </p:spPr>
        <p:txBody>
          <a:bodyPr spcFirstLastPara="1" wrap="square" lIns="91425" tIns="91425" rIns="91425" bIns="91425" anchor="t" anchorCtr="0">
            <a:noAutofit/>
          </a:bodyPr>
          <a:lstStyle/>
          <a:p>
            <a:pPr marL="0" lvl="0" indent="0"/>
            <a:r>
              <a:rPr lang="en-US" dirty="0"/>
              <a:t>full stack developers are highly versatile jacks-of-all-trades in an industry that demands comprehensive programming knowledge</a:t>
            </a:r>
            <a:endParaRPr dirty="0"/>
          </a:p>
        </p:txBody>
      </p:sp>
      <p:sp>
        <p:nvSpPr>
          <p:cNvPr id="877" name="Google Shape;877;p62"/>
          <p:cNvSpPr txBox="1">
            <a:spLocks noGrp="1"/>
          </p:cNvSpPr>
          <p:nvPr>
            <p:ph type="subTitle" idx="3"/>
          </p:nvPr>
        </p:nvSpPr>
        <p:spPr>
          <a:xfrm>
            <a:off x="3331041" y="3303250"/>
            <a:ext cx="2884652" cy="876900"/>
          </a:xfrm>
          <a:prstGeom prst="rect">
            <a:avLst/>
          </a:prstGeom>
        </p:spPr>
        <p:txBody>
          <a:bodyPr spcFirstLastPara="1" wrap="square" lIns="91425" tIns="91425" rIns="91425" bIns="91425" anchor="t" anchorCtr="0">
            <a:noAutofit/>
          </a:bodyPr>
          <a:lstStyle/>
          <a:p>
            <a:pPr marL="0" lvl="0" indent="0"/>
            <a:r>
              <a:rPr lang="en-US" dirty="0" smtClean="0"/>
              <a:t>App developers</a:t>
            </a:r>
            <a:r>
              <a:rPr lang="en-US" dirty="0"/>
              <a:t> write software programs for use across mobile operating systems, including Apple, Android, and Windows </a:t>
            </a:r>
            <a:r>
              <a:rPr lang="en-US" dirty="0" smtClean="0"/>
              <a:t>device.</a:t>
            </a:r>
            <a:endParaRPr dirty="0"/>
          </a:p>
        </p:txBody>
      </p:sp>
      <p:sp>
        <p:nvSpPr>
          <p:cNvPr id="878" name="Google Shape;878;p62"/>
          <p:cNvSpPr txBox="1">
            <a:spLocks noGrp="1"/>
          </p:cNvSpPr>
          <p:nvPr>
            <p:ph type="subTitle" idx="5"/>
          </p:nvPr>
        </p:nvSpPr>
        <p:spPr>
          <a:xfrm>
            <a:off x="6138041" y="3303250"/>
            <a:ext cx="2511973" cy="876900"/>
          </a:xfrm>
          <a:prstGeom prst="rect">
            <a:avLst/>
          </a:prstGeom>
        </p:spPr>
        <p:txBody>
          <a:bodyPr spcFirstLastPara="1" wrap="square" lIns="91425" tIns="91425" rIns="91425" bIns="91425" anchor="t" anchorCtr="0">
            <a:noAutofit/>
          </a:bodyPr>
          <a:lstStyle/>
          <a:p>
            <a:pPr marL="0" lvl="0" indent="0"/>
            <a:r>
              <a:rPr lang="en-US" dirty="0"/>
              <a:t>Cyber security experts are specialists in charge of monitoring the organization's network to prevent unauthorized access. </a:t>
            </a:r>
            <a:endParaRPr dirty="0"/>
          </a:p>
        </p:txBody>
      </p:sp>
      <p:sp>
        <p:nvSpPr>
          <p:cNvPr id="879" name="Google Shape;879;p62"/>
          <p:cNvSpPr txBox="1">
            <a:spLocks noGrp="1"/>
          </p:cNvSpPr>
          <p:nvPr>
            <p:ph type="title" idx="6"/>
          </p:nvPr>
        </p:nvSpPr>
        <p:spPr>
          <a:xfrm>
            <a:off x="720025"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Jobs in engineering</a:t>
            </a:r>
            <a:endParaRPr/>
          </a:p>
        </p:txBody>
      </p:sp>
      <p:sp>
        <p:nvSpPr>
          <p:cNvPr id="874" name="Google Shape;874;p62"/>
          <p:cNvSpPr/>
          <p:nvPr/>
        </p:nvSpPr>
        <p:spPr>
          <a:xfrm>
            <a:off x="1407024" y="1503025"/>
            <a:ext cx="1070400" cy="10704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2"/>
          <p:cNvSpPr/>
          <p:nvPr/>
        </p:nvSpPr>
        <p:spPr>
          <a:xfrm rot="5400000" flipH="1">
            <a:off x="1357506" y="1453525"/>
            <a:ext cx="1169400" cy="1169400"/>
          </a:xfrm>
          <a:prstGeom prst="blockArc">
            <a:avLst>
              <a:gd name="adj1" fmla="val 13161246"/>
              <a:gd name="adj2" fmla="val 21582746"/>
              <a:gd name="adj3" fmla="val 9641"/>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2"/>
          <p:cNvSpPr txBox="1">
            <a:spLocks noGrp="1"/>
          </p:cNvSpPr>
          <p:nvPr>
            <p:ph type="title" idx="7"/>
          </p:nvPr>
        </p:nvSpPr>
        <p:spPr>
          <a:xfrm>
            <a:off x="1091106" y="2846050"/>
            <a:ext cx="2104934"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Full Stack Developers</a:t>
            </a:r>
            <a:endParaRPr dirty="0"/>
          </a:p>
        </p:txBody>
      </p:sp>
      <p:sp>
        <p:nvSpPr>
          <p:cNvPr id="870" name="Google Shape;870;p62"/>
          <p:cNvSpPr txBox="1">
            <a:spLocks noGrp="1"/>
          </p:cNvSpPr>
          <p:nvPr>
            <p:ph type="title" idx="8"/>
          </p:nvPr>
        </p:nvSpPr>
        <p:spPr>
          <a:xfrm>
            <a:off x="3557466" y="2812266"/>
            <a:ext cx="2247714"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App Developers</a:t>
            </a:r>
            <a:endParaRPr dirty="0"/>
          </a:p>
        </p:txBody>
      </p:sp>
      <p:sp>
        <p:nvSpPr>
          <p:cNvPr id="881" name="Google Shape;881;p62"/>
          <p:cNvSpPr txBox="1">
            <a:spLocks noGrp="1"/>
          </p:cNvSpPr>
          <p:nvPr>
            <p:ph type="title" idx="9"/>
          </p:nvPr>
        </p:nvSpPr>
        <p:spPr>
          <a:xfrm>
            <a:off x="6350694" y="2846050"/>
            <a:ext cx="1702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Security Experts</a:t>
            </a:r>
            <a:endParaRPr dirty="0"/>
          </a:p>
        </p:txBody>
      </p:sp>
      <p:sp>
        <p:nvSpPr>
          <p:cNvPr id="882" name="Google Shape;882;p62"/>
          <p:cNvSpPr txBox="1">
            <a:spLocks noGrp="1"/>
          </p:cNvSpPr>
          <p:nvPr>
            <p:ph type="title" idx="4"/>
          </p:nvPr>
        </p:nvSpPr>
        <p:spPr>
          <a:xfrm>
            <a:off x="6660600" y="1791925"/>
            <a:ext cx="10824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883" name="Google Shape;883;p62"/>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2"/>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2"/>
          <p:cNvSpPr txBox="1">
            <a:spLocks noGrp="1"/>
          </p:cNvSpPr>
          <p:nvPr>
            <p:ph type="title"/>
          </p:nvPr>
        </p:nvSpPr>
        <p:spPr>
          <a:xfrm>
            <a:off x="1401000" y="1791925"/>
            <a:ext cx="10824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37%</a:t>
            </a:r>
            <a:endParaRPr/>
          </a:p>
        </p:txBody>
      </p:sp>
      <p:cxnSp>
        <p:nvCxnSpPr>
          <p:cNvPr id="886" name="Google Shape;886;p62"/>
          <p:cNvCxnSpPr/>
          <p:nvPr/>
        </p:nvCxnSpPr>
        <p:spPr>
          <a:xfrm>
            <a:off x="7201794" y="2573425"/>
            <a:ext cx="0" cy="2727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250">
        <p15:prstTrans prst="pageCurlDouble"/>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890"/>
        <p:cNvGrpSpPr/>
        <p:nvPr/>
      </p:nvGrpSpPr>
      <p:grpSpPr>
        <a:xfrm>
          <a:off x="0" y="0"/>
          <a:ext cx="0" cy="0"/>
          <a:chOff x="0" y="0"/>
          <a:chExt cx="0" cy="0"/>
        </a:xfrm>
      </p:grpSpPr>
      <p:sp>
        <p:nvSpPr>
          <p:cNvPr id="891" name="Google Shape;891;p63"/>
          <p:cNvSpPr/>
          <p:nvPr/>
        </p:nvSpPr>
        <p:spPr>
          <a:xfrm>
            <a:off x="3784576" y="2058376"/>
            <a:ext cx="2778600" cy="457200"/>
          </a:xfrm>
          <a:prstGeom prst="rect">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3"/>
          <p:cNvSpPr/>
          <p:nvPr/>
        </p:nvSpPr>
        <p:spPr>
          <a:xfrm>
            <a:off x="3784576" y="2058376"/>
            <a:ext cx="249300" cy="457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3"/>
          <p:cNvSpPr txBox="1">
            <a:spLocks noGrp="1"/>
          </p:cNvSpPr>
          <p:nvPr>
            <p:ph type="title"/>
          </p:nvPr>
        </p:nvSpPr>
        <p:spPr>
          <a:xfrm>
            <a:off x="6579249" y="1872826"/>
            <a:ext cx="16203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a:t>
            </a:r>
            <a:endParaRPr/>
          </a:p>
        </p:txBody>
      </p:sp>
      <p:sp>
        <p:nvSpPr>
          <p:cNvPr id="894" name="Google Shape;894;p63"/>
          <p:cNvSpPr txBox="1">
            <a:spLocks noGrp="1"/>
          </p:cNvSpPr>
          <p:nvPr>
            <p:ph type="subTitle" idx="1"/>
          </p:nvPr>
        </p:nvSpPr>
        <p:spPr>
          <a:xfrm>
            <a:off x="796200" y="1727710"/>
            <a:ext cx="2745786" cy="9734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Every year thousands of Engineering Graduates were passed but lack of skills they can't get jobs.</a:t>
            </a:r>
            <a:endParaRPr dirty="0"/>
          </a:p>
        </p:txBody>
      </p:sp>
      <p:sp>
        <p:nvSpPr>
          <p:cNvPr id="895" name="Google Shape;895;p63"/>
          <p:cNvSpPr txBox="1">
            <a:spLocks noGrp="1"/>
          </p:cNvSpPr>
          <p:nvPr>
            <p:ph type="title" idx="2"/>
          </p:nvPr>
        </p:nvSpPr>
        <p:spPr>
          <a:xfrm>
            <a:off x="6579249" y="3310824"/>
            <a:ext cx="16203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896" name="Google Shape;896;p63"/>
          <p:cNvSpPr txBox="1">
            <a:spLocks noGrp="1"/>
          </p:cNvSpPr>
          <p:nvPr>
            <p:ph type="subTitle" idx="3"/>
          </p:nvPr>
        </p:nvSpPr>
        <p:spPr>
          <a:xfrm>
            <a:off x="944450" y="3310824"/>
            <a:ext cx="2286000" cy="82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In market, There is huge demand of Well Qualified and skilled Engineer.</a:t>
            </a:r>
            <a:endParaRPr dirty="0"/>
          </a:p>
        </p:txBody>
      </p:sp>
      <p:sp>
        <p:nvSpPr>
          <p:cNvPr id="897" name="Google Shape;897;p63"/>
          <p:cNvSpPr txBox="1">
            <a:spLocks noGrp="1"/>
          </p:cNvSpPr>
          <p:nvPr>
            <p:ph type="title" idx="4"/>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Gap: students vs jobs</a:t>
            </a:r>
            <a:endParaRPr/>
          </a:p>
        </p:txBody>
      </p:sp>
      <p:sp>
        <p:nvSpPr>
          <p:cNvPr id="898" name="Google Shape;898;p63"/>
          <p:cNvSpPr txBox="1">
            <a:spLocks noGrp="1"/>
          </p:cNvSpPr>
          <p:nvPr>
            <p:ph type="title" idx="5"/>
          </p:nvPr>
        </p:nvSpPr>
        <p:spPr>
          <a:xfrm>
            <a:off x="944451" y="1399701"/>
            <a:ext cx="22860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Students</a:t>
            </a:r>
            <a:endParaRPr dirty="0"/>
          </a:p>
        </p:txBody>
      </p:sp>
      <p:sp>
        <p:nvSpPr>
          <p:cNvPr id="899" name="Google Shape;899;p63"/>
          <p:cNvSpPr txBox="1">
            <a:spLocks noGrp="1"/>
          </p:cNvSpPr>
          <p:nvPr>
            <p:ph type="title" idx="6"/>
          </p:nvPr>
        </p:nvSpPr>
        <p:spPr>
          <a:xfrm>
            <a:off x="944451" y="2833004"/>
            <a:ext cx="22860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Jobs</a:t>
            </a:r>
            <a:endParaRPr dirty="0"/>
          </a:p>
        </p:txBody>
      </p:sp>
      <p:sp>
        <p:nvSpPr>
          <p:cNvPr id="900" name="Google Shape;900;p63"/>
          <p:cNvSpPr/>
          <p:nvPr/>
        </p:nvSpPr>
        <p:spPr>
          <a:xfrm>
            <a:off x="3784576" y="3496374"/>
            <a:ext cx="2778600" cy="457200"/>
          </a:xfrm>
          <a:prstGeom prst="rect">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3"/>
          <p:cNvSpPr/>
          <p:nvPr/>
        </p:nvSpPr>
        <p:spPr>
          <a:xfrm>
            <a:off x="3784576" y="3496374"/>
            <a:ext cx="2097900" cy="457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3"/>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3"/>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2000">
        <p:push dir="u"/>
      </p:transition>
    </mc:Choice>
    <mc:Fallback>
      <p:transition spd="slow">
        <p:push dir="u"/>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1058"/>
        <p:cNvGrpSpPr/>
        <p:nvPr/>
      </p:nvGrpSpPr>
      <p:grpSpPr>
        <a:xfrm>
          <a:off x="0" y="0"/>
          <a:ext cx="0" cy="0"/>
          <a:chOff x="0" y="0"/>
          <a:chExt cx="0" cy="0"/>
        </a:xfrm>
      </p:grpSpPr>
      <p:sp>
        <p:nvSpPr>
          <p:cNvPr id="1059" name="Google Shape;1059;p67"/>
          <p:cNvSpPr/>
          <p:nvPr/>
        </p:nvSpPr>
        <p:spPr>
          <a:xfrm>
            <a:off x="4468650" y="1412514"/>
            <a:ext cx="215100" cy="215100"/>
          </a:xfrm>
          <a:prstGeom prst="ellipse">
            <a:avLst/>
          </a:prstGeom>
          <a:solidFill>
            <a:schemeClr val="accent1"/>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7"/>
          <p:cNvSpPr txBox="1"/>
          <p:nvPr/>
        </p:nvSpPr>
        <p:spPr>
          <a:xfrm>
            <a:off x="-525995" y="4619957"/>
            <a:ext cx="7715400" cy="18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100" b="1" dirty="0" smtClean="0">
                <a:solidFill>
                  <a:schemeClr val="lt1"/>
                </a:solidFill>
                <a:latin typeface="Inconsolata"/>
                <a:ea typeface="Inconsolata"/>
                <a:cs typeface="Inconsolata"/>
                <a:sym typeface="Inconsolata"/>
              </a:rPr>
              <a:t>This chart shows the importance of Computer Engineering in Global Market.</a:t>
            </a:r>
            <a:endParaRPr sz="1100" b="1" dirty="0">
              <a:solidFill>
                <a:schemeClr val="lt1"/>
              </a:solidFill>
              <a:latin typeface="Inconsolata"/>
              <a:ea typeface="Inconsolata"/>
              <a:cs typeface="Inconsolata"/>
              <a:sym typeface="Inconsolata"/>
            </a:endParaRPr>
          </a:p>
        </p:txBody>
      </p:sp>
      <p:sp>
        <p:nvSpPr>
          <p:cNvPr id="1061" name="Google Shape;1061;p67"/>
          <p:cNvSpPr txBox="1">
            <a:spLocks noGrp="1"/>
          </p:cNvSpPr>
          <p:nvPr>
            <p:ph type="title"/>
          </p:nvPr>
        </p:nvSpPr>
        <p:spPr>
          <a:xfrm>
            <a:off x="872218" y="434257"/>
            <a:ext cx="7930013"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Career </a:t>
            </a:r>
            <a:r>
              <a:rPr lang="en" dirty="0" smtClean="0"/>
              <a:t>opportunities in Global</a:t>
            </a:r>
            <a:endParaRPr dirty="0">
              <a:solidFill>
                <a:schemeClr val="lt1"/>
              </a:solidFill>
            </a:endParaRPr>
          </a:p>
        </p:txBody>
      </p:sp>
      <p:sp>
        <p:nvSpPr>
          <p:cNvPr id="1062" name="Google Shape;1062;p67"/>
          <p:cNvSpPr txBox="1">
            <a:spLocks noGrp="1"/>
          </p:cNvSpPr>
          <p:nvPr>
            <p:ph type="title" idx="4294967295"/>
          </p:nvPr>
        </p:nvSpPr>
        <p:spPr>
          <a:xfrm>
            <a:off x="4760063" y="1351160"/>
            <a:ext cx="3321300" cy="4329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dirty="0" smtClean="0">
                <a:solidFill>
                  <a:schemeClr val="lt1"/>
                </a:solidFill>
              </a:rPr>
              <a:t>Civil Engineering</a:t>
            </a:r>
            <a:endParaRPr sz="2500" dirty="0">
              <a:solidFill>
                <a:schemeClr val="lt1"/>
              </a:solidFill>
            </a:endParaRPr>
          </a:p>
        </p:txBody>
      </p:sp>
      <p:sp>
        <p:nvSpPr>
          <p:cNvPr id="1063" name="Google Shape;1063;p67"/>
          <p:cNvSpPr txBox="1">
            <a:spLocks noGrp="1"/>
          </p:cNvSpPr>
          <p:nvPr>
            <p:ph type="subTitle" idx="4294967295"/>
          </p:nvPr>
        </p:nvSpPr>
        <p:spPr>
          <a:xfrm>
            <a:off x="4793227" y="1599412"/>
            <a:ext cx="3321300" cy="3201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US" dirty="0" smtClean="0">
                <a:solidFill>
                  <a:schemeClr val="lt1"/>
                </a:solidFill>
              </a:rPr>
              <a:t>In context of our countr</a:t>
            </a:r>
            <a:r>
              <a:rPr lang="en-US" dirty="0" smtClean="0">
                <a:solidFill>
                  <a:schemeClr val="lt1"/>
                </a:solidFill>
              </a:rPr>
              <a:t>y there is huge demand of Civil Engineers.</a:t>
            </a:r>
            <a:endParaRPr dirty="0">
              <a:solidFill>
                <a:schemeClr val="lt1"/>
              </a:solidFill>
            </a:endParaRPr>
          </a:p>
        </p:txBody>
      </p:sp>
      <p:sp>
        <p:nvSpPr>
          <p:cNvPr id="1064" name="Google Shape;1064;p67"/>
          <p:cNvSpPr txBox="1">
            <a:spLocks noGrp="1"/>
          </p:cNvSpPr>
          <p:nvPr>
            <p:ph type="title" idx="4294967295"/>
          </p:nvPr>
        </p:nvSpPr>
        <p:spPr>
          <a:xfrm>
            <a:off x="4760062" y="2250071"/>
            <a:ext cx="3889951" cy="4329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2500" dirty="0" smtClean="0">
                <a:solidFill>
                  <a:schemeClr val="lt1"/>
                </a:solidFill>
              </a:rPr>
              <a:t>Computer Engineering</a:t>
            </a:r>
            <a:endParaRPr sz="2500" dirty="0">
              <a:solidFill>
                <a:schemeClr val="lt1"/>
              </a:solidFill>
            </a:endParaRPr>
          </a:p>
        </p:txBody>
      </p:sp>
      <p:sp>
        <p:nvSpPr>
          <p:cNvPr id="1065" name="Google Shape;1065;p67"/>
          <p:cNvSpPr txBox="1">
            <a:spLocks noGrp="1"/>
          </p:cNvSpPr>
          <p:nvPr>
            <p:ph type="subTitle" idx="4294967295"/>
          </p:nvPr>
        </p:nvSpPr>
        <p:spPr>
          <a:xfrm>
            <a:off x="4760062" y="2550523"/>
            <a:ext cx="4105050" cy="3201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US" dirty="0" smtClean="0">
                <a:solidFill>
                  <a:schemeClr val="lt1"/>
                </a:solidFill>
              </a:rPr>
              <a:t>While we talk Globally, There's huge demand for well skilled Computer Engineer</a:t>
            </a:r>
            <a:endParaRPr dirty="0">
              <a:solidFill>
                <a:schemeClr val="lt1"/>
              </a:solidFill>
            </a:endParaRPr>
          </a:p>
        </p:txBody>
      </p:sp>
      <p:sp>
        <p:nvSpPr>
          <p:cNvPr id="1066" name="Google Shape;1066;p67"/>
          <p:cNvSpPr txBox="1">
            <a:spLocks noGrp="1"/>
          </p:cNvSpPr>
          <p:nvPr>
            <p:ph type="title" idx="4294967295"/>
          </p:nvPr>
        </p:nvSpPr>
        <p:spPr>
          <a:xfrm>
            <a:off x="4683750" y="3001425"/>
            <a:ext cx="4510061" cy="621173"/>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dirty="0" smtClean="0">
                <a:solidFill>
                  <a:schemeClr val="lt1"/>
                </a:solidFill>
              </a:rPr>
              <a:t>Architecture Engineering</a:t>
            </a:r>
            <a:endParaRPr sz="2500" dirty="0">
              <a:solidFill>
                <a:schemeClr val="lt1"/>
              </a:solidFill>
            </a:endParaRPr>
          </a:p>
        </p:txBody>
      </p:sp>
      <p:sp>
        <p:nvSpPr>
          <p:cNvPr id="1067" name="Google Shape;1067;p67"/>
          <p:cNvSpPr txBox="1">
            <a:spLocks noGrp="1"/>
          </p:cNvSpPr>
          <p:nvPr>
            <p:ph type="subTitle" idx="4294967295"/>
          </p:nvPr>
        </p:nvSpPr>
        <p:spPr>
          <a:xfrm>
            <a:off x="4652512" y="3425437"/>
            <a:ext cx="4105049" cy="360300"/>
          </a:xfrm>
          <a:prstGeom prst="rect">
            <a:avLst/>
          </a:prstGeom>
          <a:ln>
            <a:noFill/>
          </a:ln>
        </p:spPr>
        <p:txBody>
          <a:bodyPr spcFirstLastPara="1" wrap="square" lIns="91425" tIns="91425" rIns="91425" bIns="91425" anchor="t" anchorCtr="0">
            <a:noAutofit/>
          </a:bodyPr>
          <a:lstStyle/>
          <a:p>
            <a:pPr marL="0" lvl="0" indent="0">
              <a:spcAft>
                <a:spcPts val="1600"/>
              </a:spcAft>
              <a:buNone/>
            </a:pPr>
            <a:r>
              <a:rPr lang="en-US" dirty="0">
                <a:solidFill>
                  <a:schemeClr val="lt1"/>
                </a:solidFill>
              </a:rPr>
              <a:t>A person in this role designs the mechanical and structural systems of a building, as well as managing challenges that arise with its electrical and lighting systems.</a:t>
            </a:r>
            <a:endParaRPr dirty="0">
              <a:solidFill>
                <a:schemeClr val="lt1"/>
              </a:solidFill>
            </a:endParaRPr>
          </a:p>
        </p:txBody>
      </p:sp>
      <p:sp>
        <p:nvSpPr>
          <p:cNvPr id="1068" name="Google Shape;1068;p67"/>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7"/>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70" name="Google Shape;1070;p67" title="Chart">
            <a:hlinkClick r:id="rId3"/>
          </p:cNvPr>
          <p:cNvPicPr preferRelativeResize="0"/>
          <p:nvPr/>
        </p:nvPicPr>
        <p:blipFill>
          <a:blip r:embed="rId4">
            <a:alphaModFix/>
          </a:blip>
          <a:stretch>
            <a:fillRect/>
          </a:stretch>
        </p:blipFill>
        <p:spPr>
          <a:xfrm>
            <a:off x="1269950" y="1125298"/>
            <a:ext cx="2686407" cy="2914201"/>
          </a:xfrm>
          <a:prstGeom prst="rect">
            <a:avLst/>
          </a:prstGeom>
          <a:noFill/>
          <a:ln>
            <a:noFill/>
          </a:ln>
        </p:spPr>
      </p:pic>
      <p:sp>
        <p:nvSpPr>
          <p:cNvPr id="1071" name="Google Shape;1071;p67"/>
          <p:cNvSpPr/>
          <p:nvPr/>
        </p:nvSpPr>
        <p:spPr>
          <a:xfrm>
            <a:off x="4468650" y="2311426"/>
            <a:ext cx="215100" cy="215100"/>
          </a:xfrm>
          <a:prstGeom prst="ellipse">
            <a:avLst/>
          </a:prstGeom>
          <a:solidFill>
            <a:schemeClr val="tx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7"/>
          <p:cNvSpPr/>
          <p:nvPr/>
        </p:nvSpPr>
        <p:spPr>
          <a:xfrm>
            <a:off x="4468650" y="3210337"/>
            <a:ext cx="215100" cy="215100"/>
          </a:xfrm>
          <a:prstGeom prst="ellipse">
            <a:avLst/>
          </a:prstGeom>
          <a:gradFill>
            <a:gsLst>
              <a:gs pos="0">
                <a:schemeClr val="lt1"/>
              </a:gs>
              <a:gs pos="100000">
                <a:srgbClr val="A3B7B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322"/>
        <p:cNvGrpSpPr/>
        <p:nvPr/>
      </p:nvGrpSpPr>
      <p:grpSpPr>
        <a:xfrm>
          <a:off x="0" y="0"/>
          <a:ext cx="0" cy="0"/>
          <a:chOff x="0" y="0"/>
          <a:chExt cx="0" cy="0"/>
        </a:xfrm>
      </p:grpSpPr>
      <p:graphicFrame>
        <p:nvGraphicFramePr>
          <p:cNvPr id="323" name="Google Shape;323;p42"/>
          <p:cNvGraphicFramePr/>
          <p:nvPr>
            <p:extLst>
              <p:ext uri="{D42A27DB-BD31-4B8C-83A1-F6EECF244321}">
                <p14:modId xmlns:p14="http://schemas.microsoft.com/office/powerpoint/2010/main" val="1437195814"/>
              </p:ext>
            </p:extLst>
          </p:nvPr>
        </p:nvGraphicFramePr>
        <p:xfrm>
          <a:off x="720000" y="1767225"/>
          <a:ext cx="7704000" cy="2288740"/>
        </p:xfrm>
        <a:graphic>
          <a:graphicData uri="http://schemas.openxmlformats.org/drawingml/2006/table">
            <a:tbl>
              <a:tblPr>
                <a:noFill/>
                <a:tableStyleId>{8F34134A-9672-4340-AE42-2C4FC214B1F2}</a:tableStyleId>
              </a:tblPr>
              <a:tblGrid>
                <a:gridCol w="2493550"/>
                <a:gridCol w="5210450"/>
              </a:tblGrid>
              <a:tr h="390050">
                <a:tc>
                  <a:txBody>
                    <a:bodyPr/>
                    <a:lstStyle/>
                    <a:p>
                      <a:pPr marL="0" lvl="0" indent="0" algn="l" rtl="0">
                        <a:spcBef>
                          <a:spcPts val="0"/>
                        </a:spcBef>
                        <a:spcAft>
                          <a:spcPts val="0"/>
                        </a:spcAft>
                        <a:buNone/>
                      </a:pPr>
                      <a:r>
                        <a:rPr lang="en" sz="1100" dirty="0" smtClean="0">
                          <a:solidFill>
                            <a:schemeClr val="hlink"/>
                          </a:solidFill>
                          <a:uFill>
                            <a:noFill/>
                          </a:uFill>
                          <a:latin typeface="Russo One"/>
                          <a:ea typeface="Russo One"/>
                          <a:cs typeface="Russo One"/>
                          <a:sym typeface="Russo One"/>
                        </a:rPr>
                        <a:t>Problems</a:t>
                      </a:r>
                      <a:r>
                        <a:rPr lang="en" sz="1100" baseline="0" dirty="0" smtClean="0">
                          <a:solidFill>
                            <a:schemeClr val="hlink"/>
                          </a:solidFill>
                          <a:uFill>
                            <a:noFill/>
                          </a:uFill>
                          <a:latin typeface="Russo One"/>
                          <a:ea typeface="Russo One"/>
                          <a:cs typeface="Russo One"/>
                          <a:sym typeface="Russo One"/>
                        </a:rPr>
                        <a:t> </a:t>
                      </a:r>
                      <a:endParaRPr sz="1100" dirty="0">
                        <a:solidFill>
                          <a:schemeClr val="lt1"/>
                        </a:solidFill>
                        <a:latin typeface="Russo One"/>
                        <a:ea typeface="Russo One"/>
                        <a:cs typeface="Russo One"/>
                        <a:sym typeface="Russo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spcBef>
                          <a:spcPts val="0"/>
                        </a:spcBef>
                        <a:spcAft>
                          <a:spcPts val="1600"/>
                        </a:spcAft>
                        <a:buNone/>
                      </a:pPr>
                      <a:r>
                        <a:rPr lang="en-US" sz="900" baseline="0" dirty="0" smtClean="0">
                          <a:solidFill>
                            <a:schemeClr val="lt1"/>
                          </a:solidFill>
                          <a:latin typeface="Inconsolata"/>
                          <a:ea typeface="Inconsolata"/>
                          <a:cs typeface="Inconsolata"/>
                          <a:sym typeface="Inconsolata"/>
                        </a:rPr>
                        <a:t>Problems which we faced while joining the Engineering..</a:t>
                      </a:r>
                      <a:endParaRPr sz="900" dirty="0">
                        <a:solidFill>
                          <a:schemeClr val="lt1"/>
                        </a:solidFill>
                        <a:latin typeface="Inconsolata"/>
                        <a:ea typeface="Inconsolata"/>
                        <a:cs typeface="Inconsolata"/>
                        <a:sym typeface="Inconsolat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accent2"/>
                      </a:solidFill>
                      <a:prstDash val="solid"/>
                      <a:round/>
                      <a:headEnd type="none" w="sm" len="sm"/>
                      <a:tailEnd type="none" w="sm" len="sm"/>
                    </a:lnB>
                  </a:tcPr>
                </a:tc>
              </a:tr>
              <a:tr h="390050">
                <a:tc>
                  <a:txBody>
                    <a:bodyPr/>
                    <a:lstStyle/>
                    <a:p>
                      <a:pPr marL="0" lvl="0" indent="0" algn="l" rtl="0">
                        <a:spcBef>
                          <a:spcPts val="0"/>
                        </a:spcBef>
                        <a:spcAft>
                          <a:spcPts val="0"/>
                        </a:spcAft>
                        <a:buNone/>
                      </a:pPr>
                      <a:r>
                        <a:rPr lang="en-US" sz="1100" dirty="0" smtClean="0">
                          <a:solidFill>
                            <a:schemeClr val="lt1"/>
                          </a:solidFill>
                          <a:latin typeface="Russo One"/>
                          <a:ea typeface="Russo One"/>
                          <a:cs typeface="Russo One"/>
                          <a:sym typeface="Russo One"/>
                        </a:rPr>
                        <a:t>Our</a:t>
                      </a:r>
                      <a:r>
                        <a:rPr lang="en-US" sz="1100" baseline="0" dirty="0" smtClean="0">
                          <a:solidFill>
                            <a:schemeClr val="lt1"/>
                          </a:solidFill>
                          <a:latin typeface="Russo One"/>
                          <a:ea typeface="Russo One"/>
                          <a:cs typeface="Russo One"/>
                          <a:sym typeface="Russo One"/>
                        </a:rPr>
                        <a:t> Aims</a:t>
                      </a:r>
                      <a:endParaRPr sz="1100" dirty="0">
                        <a:solidFill>
                          <a:schemeClr val="lt1"/>
                        </a:solidFill>
                        <a:latin typeface="Russo One"/>
                        <a:ea typeface="Russo One"/>
                        <a:cs typeface="Russo One"/>
                        <a:sym typeface="Russo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900" baseline="0" dirty="0" smtClean="0">
                          <a:solidFill>
                            <a:schemeClr val="lt1"/>
                          </a:solidFill>
                          <a:latin typeface="Inconsolata"/>
                          <a:ea typeface="Inconsolata"/>
                          <a:cs typeface="Inconsolata"/>
                          <a:sym typeface="Inconsolata"/>
                        </a:rPr>
                        <a:t>Aim of opening this community.</a:t>
                      </a:r>
                      <a:r>
                        <a:rPr lang="en-US" sz="900" dirty="0" smtClean="0">
                          <a:solidFill>
                            <a:schemeClr val="lt1"/>
                          </a:solidFill>
                          <a:latin typeface="Inconsolata"/>
                          <a:ea typeface="Inconsolata"/>
                          <a:cs typeface="Inconsolata"/>
                          <a:sym typeface="Inconsolata"/>
                        </a:rPr>
                        <a:t> </a:t>
                      </a:r>
                      <a:endParaRPr sz="900" dirty="0">
                        <a:solidFill>
                          <a:schemeClr val="lt1"/>
                        </a:solidFill>
                        <a:latin typeface="Inconsolata"/>
                        <a:ea typeface="Inconsolata"/>
                        <a:cs typeface="Inconsolata"/>
                        <a:sym typeface="Inconsolat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r>
              <a:tr h="306825">
                <a:tc>
                  <a:txBody>
                    <a:bodyPr/>
                    <a:lstStyle/>
                    <a:p>
                      <a:pPr marL="0" lvl="0" indent="0" algn="l" rtl="0">
                        <a:spcBef>
                          <a:spcPts val="0"/>
                        </a:spcBef>
                        <a:spcAft>
                          <a:spcPts val="0"/>
                        </a:spcAft>
                        <a:buNone/>
                      </a:pPr>
                      <a:r>
                        <a:rPr lang="en-US" sz="1100" dirty="0" smtClean="0">
                          <a:solidFill>
                            <a:schemeClr val="lt1"/>
                          </a:solidFill>
                          <a:latin typeface="Russo One"/>
                          <a:ea typeface="Russo One"/>
                          <a:cs typeface="Russo One"/>
                          <a:sym typeface="Russo One"/>
                        </a:rPr>
                        <a:t>Events/Seminars</a:t>
                      </a:r>
                      <a:endParaRPr sz="1100" dirty="0">
                        <a:solidFill>
                          <a:schemeClr val="lt1"/>
                        </a:solidFill>
                        <a:latin typeface="Russo One"/>
                        <a:ea typeface="Russo One"/>
                        <a:cs typeface="Russo One"/>
                        <a:sym typeface="Russo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spcBef>
                          <a:spcPts val="0"/>
                        </a:spcBef>
                        <a:spcAft>
                          <a:spcPts val="1600"/>
                        </a:spcAft>
                        <a:buNone/>
                      </a:pPr>
                      <a:r>
                        <a:rPr lang="en-US" sz="900" dirty="0" smtClean="0">
                          <a:solidFill>
                            <a:schemeClr val="lt1"/>
                          </a:solidFill>
                          <a:latin typeface="Inconsolata"/>
                          <a:ea typeface="Inconsolata"/>
                          <a:cs typeface="Inconsolata"/>
                          <a:sym typeface="Inconsolata"/>
                        </a:rPr>
                        <a:t>This</a:t>
                      </a:r>
                      <a:r>
                        <a:rPr lang="en-US" sz="900" baseline="0" dirty="0" smtClean="0">
                          <a:solidFill>
                            <a:schemeClr val="lt1"/>
                          </a:solidFill>
                          <a:latin typeface="Inconsolata"/>
                          <a:ea typeface="Inconsolata"/>
                          <a:cs typeface="Inconsolata"/>
                          <a:sym typeface="Inconsolata"/>
                        </a:rPr>
                        <a:t> could be helpful for you guys for involvement in extra curriculum activities.</a:t>
                      </a:r>
                      <a:endParaRPr sz="900" dirty="0">
                        <a:solidFill>
                          <a:schemeClr val="lt1"/>
                        </a:solidFill>
                        <a:latin typeface="Inconsolata"/>
                        <a:ea typeface="Inconsolata"/>
                        <a:cs typeface="Inconsolata"/>
                        <a:sym typeface="Inconsolat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r>
              <a:tr h="306825">
                <a:tc>
                  <a:txBody>
                    <a:bodyPr/>
                    <a:lstStyle/>
                    <a:p>
                      <a:pPr marL="0" lvl="0" indent="0" algn="l" rtl="0">
                        <a:spcBef>
                          <a:spcPts val="0"/>
                        </a:spcBef>
                        <a:spcAft>
                          <a:spcPts val="0"/>
                        </a:spcAft>
                        <a:buNone/>
                      </a:pPr>
                      <a:r>
                        <a:rPr lang="en-US" sz="1100" dirty="0" smtClean="0">
                          <a:solidFill>
                            <a:schemeClr val="lt1"/>
                          </a:solidFill>
                          <a:latin typeface="Russo One"/>
                          <a:ea typeface="Russo One"/>
                          <a:cs typeface="Russo One"/>
                          <a:sym typeface="Russo One"/>
                        </a:rPr>
                        <a:t>Rules/Regulations</a:t>
                      </a:r>
                      <a:endParaRPr sz="1100" dirty="0">
                        <a:solidFill>
                          <a:schemeClr val="lt1"/>
                        </a:solidFill>
                        <a:latin typeface="Russo One"/>
                        <a:ea typeface="Russo One"/>
                        <a:cs typeface="Russo One"/>
                        <a:sym typeface="Russo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spcBef>
                          <a:spcPts val="0"/>
                        </a:spcBef>
                        <a:spcAft>
                          <a:spcPts val="1600"/>
                        </a:spcAft>
                        <a:buNone/>
                      </a:pPr>
                      <a:r>
                        <a:rPr lang="en-US" sz="900" dirty="0" smtClean="0">
                          <a:solidFill>
                            <a:schemeClr val="lt1"/>
                          </a:solidFill>
                          <a:latin typeface="Inconsolata"/>
                          <a:ea typeface="Inconsolata"/>
                          <a:cs typeface="Inconsolata"/>
                          <a:sym typeface="Inconsolata"/>
                        </a:rPr>
                        <a:t>All</a:t>
                      </a:r>
                      <a:r>
                        <a:rPr lang="en-US" sz="900" baseline="0" dirty="0" smtClean="0">
                          <a:solidFill>
                            <a:schemeClr val="lt1"/>
                          </a:solidFill>
                          <a:latin typeface="Inconsolata"/>
                          <a:ea typeface="Inconsolata"/>
                          <a:cs typeface="Inconsolata"/>
                          <a:sym typeface="Inconsolata"/>
                        </a:rPr>
                        <a:t> of the members should be cooperative and helpful</a:t>
                      </a:r>
                      <a:endParaRPr sz="900" dirty="0">
                        <a:solidFill>
                          <a:schemeClr val="lt1"/>
                        </a:solidFill>
                        <a:latin typeface="Inconsolata"/>
                        <a:ea typeface="Inconsolata"/>
                        <a:cs typeface="Inconsolata"/>
                        <a:sym typeface="Inconsolat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r>
              <a:tr h="306825">
                <a:tc>
                  <a:txBody>
                    <a:bodyPr/>
                    <a:lstStyle/>
                    <a:p>
                      <a:pPr marL="0" lvl="0" indent="0" algn="l" rtl="0">
                        <a:spcBef>
                          <a:spcPts val="0"/>
                        </a:spcBef>
                        <a:spcAft>
                          <a:spcPts val="0"/>
                        </a:spcAft>
                        <a:buNone/>
                      </a:pPr>
                      <a:r>
                        <a:rPr lang="en" sz="1100" dirty="0" smtClean="0">
                          <a:solidFill>
                            <a:schemeClr val="hlink"/>
                          </a:solidFill>
                          <a:uFill>
                            <a:noFill/>
                          </a:uFill>
                          <a:latin typeface="Russo One"/>
                          <a:ea typeface="Russo One"/>
                          <a:cs typeface="Russo One"/>
                          <a:sym typeface="Russo One"/>
                          <a:hlinkClick r:id="" action="ppaction://noaction"/>
                        </a:rPr>
                        <a:t>Resources</a:t>
                      </a:r>
                      <a:endParaRPr sz="1100" dirty="0">
                        <a:solidFill>
                          <a:schemeClr val="lt1"/>
                        </a:solidFill>
                        <a:latin typeface="Russo One"/>
                        <a:ea typeface="Russo One"/>
                        <a:cs typeface="Russo One"/>
                        <a:sym typeface="Russo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US" sz="900" dirty="0" smtClean="0">
                          <a:solidFill>
                            <a:schemeClr val="lt1"/>
                          </a:solidFill>
                          <a:latin typeface="Inconsolata"/>
                          <a:ea typeface="Inconsolata"/>
                          <a:cs typeface="Inconsolata"/>
                          <a:sym typeface="Inconsolata"/>
                        </a:rPr>
                        <a:t>We</a:t>
                      </a:r>
                      <a:r>
                        <a:rPr lang="en-US" sz="900" baseline="0" dirty="0" smtClean="0">
                          <a:solidFill>
                            <a:schemeClr val="lt1"/>
                          </a:solidFill>
                          <a:latin typeface="Inconsolata"/>
                          <a:ea typeface="Inconsolata"/>
                          <a:cs typeface="Inconsolata"/>
                          <a:sym typeface="Inconsolata"/>
                        </a:rPr>
                        <a:t> can conduct our all events physically in our seminar room if not possible also we conduct webinar for those events.</a:t>
                      </a:r>
                      <a:endParaRPr sz="900" dirty="0">
                        <a:solidFill>
                          <a:schemeClr val="lt1"/>
                        </a:solidFill>
                        <a:latin typeface="Inconsolata"/>
                        <a:ea typeface="Inconsolata"/>
                        <a:cs typeface="Inconsolata"/>
                        <a:sym typeface="Inconsolat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r>
              <a:tr h="306825">
                <a:tc>
                  <a:txBody>
                    <a:bodyPr/>
                    <a:lstStyle/>
                    <a:p>
                      <a:pPr marL="0" lvl="0" indent="0" algn="l" rtl="0">
                        <a:spcBef>
                          <a:spcPts val="0"/>
                        </a:spcBef>
                        <a:spcAft>
                          <a:spcPts val="0"/>
                        </a:spcAft>
                        <a:buNone/>
                      </a:pPr>
                      <a:r>
                        <a:rPr lang="en-US" sz="1100" dirty="0" smtClean="0">
                          <a:solidFill>
                            <a:schemeClr val="lt1"/>
                          </a:solidFill>
                          <a:latin typeface="Russo One"/>
                          <a:ea typeface="Russo One"/>
                          <a:cs typeface="Russo One"/>
                          <a:sym typeface="Russo One"/>
                        </a:rPr>
                        <a:t>Responsibilities</a:t>
                      </a:r>
                      <a:endParaRPr sz="1100" dirty="0">
                        <a:solidFill>
                          <a:schemeClr val="lt1"/>
                        </a:solidFill>
                        <a:latin typeface="Russo One"/>
                        <a:ea typeface="Russo One"/>
                        <a:cs typeface="Russo One"/>
                        <a:sym typeface="Russo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accent2"/>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US" sz="900" dirty="0" smtClean="0">
                          <a:solidFill>
                            <a:schemeClr val="lt1"/>
                          </a:solidFill>
                          <a:latin typeface="Inconsolata"/>
                          <a:ea typeface="Inconsolata"/>
                          <a:cs typeface="Inconsolata"/>
                          <a:sym typeface="Inconsolata"/>
                        </a:rPr>
                        <a:t>To ensure effective communication of club activities with students.</a:t>
                      </a:r>
                      <a:endParaRPr sz="900" dirty="0">
                        <a:solidFill>
                          <a:schemeClr val="lt1"/>
                        </a:solidFill>
                        <a:latin typeface="Inconsolata"/>
                        <a:ea typeface="Inconsolata"/>
                        <a:cs typeface="Inconsolata"/>
                        <a:sym typeface="Inconsolat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accent2"/>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bl>
          </a:graphicData>
        </a:graphic>
      </p:graphicFrame>
      <p:sp>
        <p:nvSpPr>
          <p:cNvPr id="324" name="Google Shape;324;p42"/>
          <p:cNvSpPr txBox="1"/>
          <p:nvPr/>
        </p:nvSpPr>
        <p:spPr>
          <a:xfrm>
            <a:off x="720000" y="1075550"/>
            <a:ext cx="7704000" cy="47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b="1" dirty="0" smtClean="0">
                <a:solidFill>
                  <a:schemeClr val="lt1"/>
                </a:solidFill>
                <a:latin typeface="Inconsolata"/>
                <a:ea typeface="Inconsolata"/>
                <a:cs typeface="Inconsolata"/>
                <a:sym typeface="Inconsolata"/>
              </a:rPr>
              <a:t>There are several topics in CSE, we discuss about below some of it’s summary is provided..</a:t>
            </a:r>
            <a:endParaRPr sz="1200" b="1" dirty="0">
              <a:solidFill>
                <a:schemeClr val="lt1"/>
              </a:solidFill>
              <a:latin typeface="Inconsolata"/>
              <a:ea typeface="Inconsolata"/>
              <a:cs typeface="Inconsolata"/>
              <a:sym typeface="Inconsolata"/>
            </a:endParaRPr>
          </a:p>
        </p:txBody>
      </p:sp>
      <p:sp>
        <p:nvSpPr>
          <p:cNvPr id="325" name="Google Shape;325;p42"/>
          <p:cNvSpPr txBox="1"/>
          <p:nvPr/>
        </p:nvSpPr>
        <p:spPr>
          <a:xfrm>
            <a:off x="720000" y="4068325"/>
            <a:ext cx="34986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chemeClr val="lt1"/>
                </a:solidFill>
                <a:latin typeface="Inconsolata"/>
                <a:ea typeface="Inconsolata"/>
                <a:cs typeface="Inconsolata"/>
                <a:sym typeface="Inconsolata"/>
              </a:rPr>
              <a:t>For more info:</a:t>
            </a:r>
            <a:r>
              <a:rPr lang="en" sz="800" dirty="0">
                <a:solidFill>
                  <a:schemeClr val="lt1"/>
                </a:solidFill>
                <a:latin typeface="Inconsolata"/>
                <a:ea typeface="Inconsolata"/>
                <a:cs typeface="Inconsolata"/>
                <a:sym typeface="Inconsolata"/>
              </a:rPr>
              <a:t/>
            </a:r>
            <a:br>
              <a:rPr lang="en" sz="800" dirty="0">
                <a:solidFill>
                  <a:schemeClr val="lt1"/>
                </a:solidFill>
                <a:latin typeface="Inconsolata"/>
                <a:ea typeface="Inconsolata"/>
                <a:cs typeface="Inconsolata"/>
                <a:sym typeface="Inconsolata"/>
              </a:rPr>
            </a:br>
            <a:r>
              <a:rPr lang="en" sz="800" dirty="0" smtClean="0">
                <a:solidFill>
                  <a:schemeClr val="lt1"/>
                </a:solidFill>
                <a:latin typeface="Inconsolata"/>
                <a:ea typeface="Inconsolata"/>
                <a:cs typeface="Inconsolata"/>
                <a:sym typeface="Inconsolata"/>
              </a:rPr>
              <a:t>CSE Club FWU</a:t>
            </a:r>
            <a:endParaRPr sz="1500" dirty="0">
              <a:solidFill>
                <a:schemeClr val="lt1"/>
              </a:solidFill>
              <a:latin typeface="Russo One"/>
              <a:ea typeface="Russo One"/>
              <a:cs typeface="Russo One"/>
              <a:sym typeface="Russo One"/>
            </a:endParaRPr>
          </a:p>
        </p:txBody>
      </p:sp>
      <p:sp>
        <p:nvSpPr>
          <p:cNvPr id="326" name="Google Shape;326;p42"/>
          <p:cNvSpPr txBox="1"/>
          <p:nvPr/>
        </p:nvSpPr>
        <p:spPr>
          <a:xfrm>
            <a:off x="4925393" y="4068325"/>
            <a:ext cx="3498600" cy="461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dirty="0">
                <a:solidFill>
                  <a:schemeClr val="lt1"/>
                </a:solidFill>
                <a:latin typeface="Inconsolata"/>
                <a:ea typeface="Inconsolata"/>
                <a:cs typeface="Inconsolata"/>
                <a:sym typeface="Inconsolata"/>
              </a:rPr>
              <a:t>You can visit our </a:t>
            </a:r>
            <a:r>
              <a:rPr lang="en" sz="1100" dirty="0" smtClean="0">
                <a:solidFill>
                  <a:schemeClr val="lt1"/>
                </a:solidFill>
                <a:latin typeface="Inconsolata"/>
                <a:ea typeface="Inconsolata"/>
                <a:cs typeface="Inconsolata"/>
                <a:sym typeface="Inconsolata"/>
              </a:rPr>
              <a:t>:</a:t>
            </a:r>
            <a:r>
              <a:rPr lang="en" sz="1100" dirty="0">
                <a:solidFill>
                  <a:schemeClr val="lt1"/>
                </a:solidFill>
                <a:latin typeface="Inconsolata"/>
                <a:ea typeface="Inconsolata"/>
                <a:cs typeface="Inconsolata"/>
                <a:sym typeface="Inconsolata"/>
              </a:rPr>
              <a:t/>
            </a:r>
            <a:br>
              <a:rPr lang="en" sz="1100" dirty="0">
                <a:solidFill>
                  <a:schemeClr val="lt1"/>
                </a:solidFill>
                <a:latin typeface="Inconsolata"/>
                <a:ea typeface="Inconsolata"/>
                <a:cs typeface="Inconsolata"/>
                <a:sym typeface="Inconsolata"/>
              </a:rPr>
            </a:br>
            <a:r>
              <a:rPr lang="en" sz="1000" dirty="0" smtClean="0">
                <a:solidFill>
                  <a:schemeClr val="lt1"/>
                </a:solidFill>
                <a:uFill>
                  <a:noFill/>
                </a:uFill>
                <a:latin typeface="Russo One"/>
                <a:ea typeface="Inconsolata"/>
                <a:cs typeface="Inconsolata"/>
                <a:sym typeface="Russo One"/>
              </a:rPr>
              <a:t>Discord server</a:t>
            </a:r>
            <a:endParaRPr sz="600" dirty="0">
              <a:solidFill>
                <a:schemeClr val="lt1"/>
              </a:solidFill>
              <a:latin typeface="Russo One"/>
              <a:ea typeface="Russo One"/>
              <a:cs typeface="Russo One"/>
              <a:sym typeface="Russo One"/>
            </a:endParaRPr>
          </a:p>
        </p:txBody>
      </p:sp>
      <p:grpSp>
        <p:nvGrpSpPr>
          <p:cNvPr id="327" name="Google Shape;327;p42"/>
          <p:cNvGrpSpPr/>
          <p:nvPr/>
        </p:nvGrpSpPr>
        <p:grpSpPr>
          <a:xfrm>
            <a:off x="7060974" y="1403599"/>
            <a:ext cx="1672852" cy="271351"/>
            <a:chOff x="7239530" y="753659"/>
            <a:chExt cx="1672852" cy="271351"/>
          </a:xfrm>
        </p:grpSpPr>
        <p:sp>
          <p:nvSpPr>
            <p:cNvPr id="328" name="Google Shape;328;p42"/>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2"/>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2"/>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2"/>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 name="Google Shape;332;p42"/>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Contents we discuss about</a:t>
            </a:r>
            <a:endParaRPr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250">
        <p15:prstTrans prst="peelOff"/>
      </p:transition>
    </mc:Choice>
    <mc:Fallback>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1076"/>
        <p:cNvGrpSpPr/>
        <p:nvPr/>
      </p:nvGrpSpPr>
      <p:grpSpPr>
        <a:xfrm>
          <a:off x="0" y="0"/>
          <a:ext cx="0" cy="0"/>
          <a:chOff x="0" y="0"/>
          <a:chExt cx="0" cy="0"/>
        </a:xfrm>
      </p:grpSpPr>
      <p:sp>
        <p:nvSpPr>
          <p:cNvPr id="1077" name="Google Shape;1077;p68"/>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Frequent questions</a:t>
            </a:r>
            <a:endParaRPr>
              <a:solidFill>
                <a:schemeClr val="lt1"/>
              </a:solidFill>
            </a:endParaRPr>
          </a:p>
        </p:txBody>
      </p:sp>
      <p:sp>
        <p:nvSpPr>
          <p:cNvPr id="1078" name="Google Shape;1078;p68"/>
          <p:cNvSpPr txBox="1">
            <a:spLocks noGrp="1"/>
          </p:cNvSpPr>
          <p:nvPr>
            <p:ph type="title"/>
          </p:nvPr>
        </p:nvSpPr>
        <p:spPr>
          <a:xfrm>
            <a:off x="1420200" y="1535875"/>
            <a:ext cx="6303600" cy="35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How will the </a:t>
            </a:r>
            <a:r>
              <a:rPr lang="en" dirty="0" smtClean="0"/>
              <a:t>Events</a:t>
            </a:r>
            <a:r>
              <a:rPr lang="en" dirty="0" smtClean="0"/>
              <a:t> </a:t>
            </a:r>
            <a:r>
              <a:rPr lang="en" dirty="0"/>
              <a:t>be </a:t>
            </a:r>
            <a:r>
              <a:rPr lang="en" dirty="0" smtClean="0"/>
              <a:t>Organized</a:t>
            </a:r>
            <a:r>
              <a:rPr lang="en" dirty="0" smtClean="0"/>
              <a:t>?</a:t>
            </a:r>
            <a:endParaRPr dirty="0"/>
          </a:p>
        </p:txBody>
      </p:sp>
      <p:sp>
        <p:nvSpPr>
          <p:cNvPr id="1079" name="Google Shape;1079;p68"/>
          <p:cNvSpPr txBox="1">
            <a:spLocks noGrp="1"/>
          </p:cNvSpPr>
          <p:nvPr>
            <p:ph type="subTitle" idx="1"/>
          </p:nvPr>
        </p:nvSpPr>
        <p:spPr>
          <a:xfrm>
            <a:off x="1420200" y="1891778"/>
            <a:ext cx="6303600" cy="35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Mainly Physically in labs also </a:t>
            </a:r>
            <a:r>
              <a:rPr lang="en-US" dirty="0" smtClean="0"/>
              <a:t>through Online if required.</a:t>
            </a:r>
            <a:endParaRPr dirty="0"/>
          </a:p>
        </p:txBody>
      </p:sp>
      <p:sp>
        <p:nvSpPr>
          <p:cNvPr id="1080" name="Google Shape;1080;p68"/>
          <p:cNvSpPr txBox="1">
            <a:spLocks noGrp="1"/>
          </p:cNvSpPr>
          <p:nvPr>
            <p:ph type="title" idx="2"/>
          </p:nvPr>
        </p:nvSpPr>
        <p:spPr>
          <a:xfrm>
            <a:off x="1420200" y="2510691"/>
            <a:ext cx="6303600" cy="35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How many students will there be?</a:t>
            </a:r>
            <a:endParaRPr/>
          </a:p>
        </p:txBody>
      </p:sp>
      <p:sp>
        <p:nvSpPr>
          <p:cNvPr id="1081" name="Google Shape;1081;p68"/>
          <p:cNvSpPr txBox="1">
            <a:spLocks noGrp="1"/>
          </p:cNvSpPr>
          <p:nvPr>
            <p:ph type="subTitle" idx="3"/>
          </p:nvPr>
        </p:nvSpPr>
        <p:spPr>
          <a:xfrm>
            <a:off x="1420200" y="2866600"/>
            <a:ext cx="6303600" cy="35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Any number of students may join us.</a:t>
            </a:r>
            <a:endParaRPr dirty="0"/>
          </a:p>
        </p:txBody>
      </p:sp>
      <p:sp>
        <p:nvSpPr>
          <p:cNvPr id="1082" name="Google Shape;1082;p68"/>
          <p:cNvSpPr txBox="1">
            <a:spLocks noGrp="1"/>
          </p:cNvSpPr>
          <p:nvPr>
            <p:ph type="title" idx="4"/>
          </p:nvPr>
        </p:nvSpPr>
        <p:spPr>
          <a:xfrm>
            <a:off x="1420200" y="3485507"/>
            <a:ext cx="6303600" cy="35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Is there </a:t>
            </a:r>
            <a:r>
              <a:rPr lang="en" dirty="0" smtClean="0"/>
              <a:t>any Compitisions?</a:t>
            </a:r>
            <a:endParaRPr dirty="0"/>
          </a:p>
        </p:txBody>
      </p:sp>
      <p:sp>
        <p:nvSpPr>
          <p:cNvPr id="1083" name="Google Shape;1083;p68"/>
          <p:cNvSpPr txBox="1">
            <a:spLocks noGrp="1"/>
          </p:cNvSpPr>
          <p:nvPr>
            <p:ph type="subTitle" idx="5"/>
          </p:nvPr>
        </p:nvSpPr>
        <p:spPr>
          <a:xfrm>
            <a:off x="1420200" y="3841422"/>
            <a:ext cx="6303600" cy="35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Yes, After any events we conduct challenges and </a:t>
            </a:r>
            <a:r>
              <a:rPr lang="en-US" dirty="0" err="1" smtClean="0"/>
              <a:t>compititions</a:t>
            </a:r>
            <a:r>
              <a:rPr lang="en-US" dirty="0" smtClean="0"/>
              <a:t>.</a:t>
            </a:r>
            <a:endParaRPr dirty="0"/>
          </a:p>
        </p:txBody>
      </p:sp>
      <p:grpSp>
        <p:nvGrpSpPr>
          <p:cNvPr id="1084" name="Google Shape;1084;p68"/>
          <p:cNvGrpSpPr/>
          <p:nvPr/>
        </p:nvGrpSpPr>
        <p:grpSpPr>
          <a:xfrm flipH="1">
            <a:off x="228597" y="3841437"/>
            <a:ext cx="1585643" cy="403038"/>
            <a:chOff x="7318730" y="4111487"/>
            <a:chExt cx="1585643" cy="403038"/>
          </a:xfrm>
        </p:grpSpPr>
        <p:sp>
          <p:nvSpPr>
            <p:cNvPr id="1085" name="Google Shape;1085;p68"/>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8"/>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8"/>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8"/>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8"/>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8"/>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68"/>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8"/>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68"/>
          <p:cNvGrpSpPr/>
          <p:nvPr/>
        </p:nvGrpSpPr>
        <p:grpSpPr>
          <a:xfrm>
            <a:off x="7326756" y="605162"/>
            <a:ext cx="1585643" cy="403038"/>
            <a:chOff x="7318730" y="4111487"/>
            <a:chExt cx="1585643" cy="403038"/>
          </a:xfrm>
        </p:grpSpPr>
        <p:sp>
          <p:nvSpPr>
            <p:cNvPr id="1094" name="Google Shape;1094;p68"/>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8"/>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8"/>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8"/>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8"/>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8"/>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 name="Google Shape;1100;p68"/>
          <p:cNvSpPr/>
          <p:nvPr/>
        </p:nvSpPr>
        <p:spPr>
          <a:xfrm>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1143"/>
        <p:cNvGrpSpPr/>
        <p:nvPr/>
      </p:nvGrpSpPr>
      <p:grpSpPr>
        <a:xfrm>
          <a:off x="0" y="0"/>
          <a:ext cx="0" cy="0"/>
          <a:chOff x="0" y="0"/>
          <a:chExt cx="0" cy="0"/>
        </a:xfrm>
      </p:grpSpPr>
      <p:sp>
        <p:nvSpPr>
          <p:cNvPr id="1144" name="Google Shape;1144;p71"/>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Events Based On Semesters</a:t>
            </a:r>
            <a:endParaRPr dirty="0">
              <a:solidFill>
                <a:schemeClr val="lt1"/>
              </a:solidFill>
            </a:endParaRPr>
          </a:p>
        </p:txBody>
      </p:sp>
      <p:sp>
        <p:nvSpPr>
          <p:cNvPr id="1145" name="Google Shape;1145;p71"/>
          <p:cNvSpPr/>
          <p:nvPr/>
        </p:nvSpPr>
        <p:spPr>
          <a:xfrm>
            <a:off x="3121800" y="1355525"/>
            <a:ext cx="2900400" cy="52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smtClean="0">
                <a:solidFill>
                  <a:srgbClr val="FFFFFF"/>
                </a:solidFill>
                <a:latin typeface="Russo One"/>
                <a:ea typeface="Russo One"/>
                <a:cs typeface="Russo One"/>
                <a:sym typeface="Russo One"/>
              </a:rPr>
              <a:t>semesters</a:t>
            </a:r>
            <a:endParaRPr sz="2500" dirty="0">
              <a:solidFill>
                <a:srgbClr val="FFFFFF"/>
              </a:solidFill>
              <a:latin typeface="Russo One"/>
              <a:ea typeface="Russo One"/>
              <a:cs typeface="Russo One"/>
              <a:sym typeface="Russo One"/>
            </a:endParaRPr>
          </a:p>
        </p:txBody>
      </p:sp>
      <p:sp>
        <p:nvSpPr>
          <p:cNvPr id="1146" name="Google Shape;1146;p71"/>
          <p:cNvSpPr/>
          <p:nvPr/>
        </p:nvSpPr>
        <p:spPr>
          <a:xfrm>
            <a:off x="5980103" y="2272075"/>
            <a:ext cx="2170200" cy="52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smtClean="0">
                <a:solidFill>
                  <a:schemeClr val="lt1"/>
                </a:solidFill>
                <a:latin typeface="Russo One"/>
                <a:ea typeface="Russo One"/>
                <a:cs typeface="Russo One"/>
                <a:sym typeface="Russo One"/>
              </a:rPr>
              <a:t>Semester3</a:t>
            </a:r>
            <a:endParaRPr sz="2000" dirty="0">
              <a:solidFill>
                <a:schemeClr val="lt1"/>
              </a:solidFill>
              <a:latin typeface="Russo One"/>
              <a:ea typeface="Russo One"/>
              <a:cs typeface="Russo One"/>
              <a:sym typeface="Russo One"/>
            </a:endParaRPr>
          </a:p>
        </p:txBody>
      </p:sp>
      <p:sp>
        <p:nvSpPr>
          <p:cNvPr id="1147" name="Google Shape;1147;p71"/>
          <p:cNvSpPr/>
          <p:nvPr/>
        </p:nvSpPr>
        <p:spPr>
          <a:xfrm>
            <a:off x="3486600" y="2272075"/>
            <a:ext cx="2170800" cy="52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smtClean="0">
                <a:solidFill>
                  <a:schemeClr val="lt1"/>
                </a:solidFill>
                <a:latin typeface="Russo One"/>
                <a:ea typeface="Russo One"/>
                <a:cs typeface="Russo One"/>
                <a:sym typeface="Russo One"/>
              </a:rPr>
              <a:t>Semester2</a:t>
            </a:r>
            <a:endParaRPr sz="2000" dirty="0">
              <a:solidFill>
                <a:schemeClr val="lt1"/>
              </a:solidFill>
              <a:latin typeface="Russo One"/>
              <a:ea typeface="Russo One"/>
              <a:cs typeface="Russo One"/>
              <a:sym typeface="Russo One"/>
            </a:endParaRPr>
          </a:p>
        </p:txBody>
      </p:sp>
      <p:sp>
        <p:nvSpPr>
          <p:cNvPr id="1148" name="Google Shape;1148;p71"/>
          <p:cNvSpPr/>
          <p:nvPr/>
        </p:nvSpPr>
        <p:spPr>
          <a:xfrm>
            <a:off x="993437" y="2272075"/>
            <a:ext cx="2170800" cy="52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smtClean="0">
                <a:solidFill>
                  <a:srgbClr val="FFFFFF"/>
                </a:solidFill>
                <a:latin typeface="Russo One"/>
                <a:ea typeface="Russo One"/>
                <a:cs typeface="Russo One"/>
                <a:sym typeface="Russo One"/>
              </a:rPr>
              <a:t>Semester1</a:t>
            </a:r>
            <a:endParaRPr sz="2000" dirty="0">
              <a:solidFill>
                <a:srgbClr val="FFFFFF"/>
              </a:solidFill>
              <a:latin typeface="Russo One"/>
              <a:ea typeface="Russo One"/>
              <a:cs typeface="Russo One"/>
              <a:sym typeface="Russo One"/>
            </a:endParaRPr>
          </a:p>
        </p:txBody>
      </p:sp>
      <p:cxnSp>
        <p:nvCxnSpPr>
          <p:cNvPr id="1149" name="Google Shape;1149;p71"/>
          <p:cNvCxnSpPr>
            <a:stCxn id="1145" idx="2"/>
            <a:endCxn id="1148" idx="0"/>
          </p:cNvCxnSpPr>
          <p:nvPr/>
        </p:nvCxnSpPr>
        <p:spPr>
          <a:xfrm rot="5400000">
            <a:off x="3129750" y="829775"/>
            <a:ext cx="391200" cy="2493300"/>
          </a:xfrm>
          <a:prstGeom prst="bentConnector3">
            <a:avLst>
              <a:gd name="adj1" fmla="val 50006"/>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cxnSp>
        <p:nvCxnSpPr>
          <p:cNvPr id="1150" name="Google Shape;1150;p71"/>
          <p:cNvCxnSpPr>
            <a:stCxn id="1145" idx="2"/>
            <a:endCxn id="1146" idx="0"/>
          </p:cNvCxnSpPr>
          <p:nvPr/>
        </p:nvCxnSpPr>
        <p:spPr>
          <a:xfrm rot="-5400000" flipH="1">
            <a:off x="5623050" y="829775"/>
            <a:ext cx="391200" cy="2493300"/>
          </a:xfrm>
          <a:prstGeom prst="bentConnector3">
            <a:avLst>
              <a:gd name="adj1" fmla="val 50006"/>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sp>
        <p:nvSpPr>
          <p:cNvPr id="1151" name="Google Shape;1151;p71"/>
          <p:cNvSpPr/>
          <p:nvPr/>
        </p:nvSpPr>
        <p:spPr>
          <a:xfrm>
            <a:off x="993569" y="3054827"/>
            <a:ext cx="2170800" cy="1156200"/>
          </a:xfrm>
          <a:prstGeom prst="rect">
            <a:avLst/>
          </a:prstGeom>
          <a:noFill/>
          <a:ln>
            <a:noFill/>
          </a:ln>
        </p:spPr>
        <p:txBody>
          <a:bodyPr spcFirstLastPara="1" wrap="square" lIns="91425" tIns="91425" rIns="91425" bIns="91425" anchor="ctr" anchorCtr="0">
            <a:noAutofit/>
          </a:bodyPr>
          <a:lstStyle/>
          <a:p>
            <a:pPr marL="91440" lvl="0" indent="-88900" algn="l" rtl="0">
              <a:spcBef>
                <a:spcPts val="0"/>
              </a:spcBef>
              <a:spcAft>
                <a:spcPts val="0"/>
              </a:spcAft>
              <a:buClr>
                <a:srgbClr val="FFFFFF"/>
              </a:buClr>
              <a:buSzPts val="1400"/>
              <a:buFont typeface="Inconsolata"/>
              <a:buAutoNum type="arabicPeriod"/>
            </a:pPr>
            <a:r>
              <a:rPr lang="en" dirty="0" smtClean="0">
                <a:solidFill>
                  <a:srgbClr val="FFFFFF"/>
                </a:solidFill>
                <a:latin typeface="Inconsolata"/>
                <a:ea typeface="Inconsolata"/>
                <a:cs typeface="Inconsolata"/>
                <a:sym typeface="Inconsolata"/>
              </a:rPr>
              <a:t>Git and github basics</a:t>
            </a:r>
            <a:endParaRPr dirty="0">
              <a:solidFill>
                <a:srgbClr val="FFFFFF"/>
              </a:solidFill>
              <a:latin typeface="Inconsolata"/>
              <a:ea typeface="Inconsolata"/>
              <a:cs typeface="Inconsolata"/>
              <a:sym typeface="Inconsolata"/>
            </a:endParaRPr>
          </a:p>
          <a:p>
            <a:pPr marL="91440" lvl="0" indent="-88900" algn="l" rtl="0">
              <a:spcBef>
                <a:spcPts val="0"/>
              </a:spcBef>
              <a:spcAft>
                <a:spcPts val="0"/>
              </a:spcAft>
              <a:buClr>
                <a:srgbClr val="FFFFFF"/>
              </a:buClr>
              <a:buSzPts val="1400"/>
              <a:buFont typeface="Inconsolata"/>
              <a:buAutoNum type="arabicPeriod"/>
            </a:pPr>
            <a:r>
              <a:rPr lang="en" dirty="0" smtClean="0">
                <a:solidFill>
                  <a:srgbClr val="FFFFFF"/>
                </a:solidFill>
                <a:latin typeface="Inconsolata"/>
                <a:ea typeface="Inconsolata"/>
                <a:cs typeface="Inconsolata"/>
                <a:sym typeface="Inconsolata"/>
              </a:rPr>
              <a:t>C Programming</a:t>
            </a:r>
          </a:p>
          <a:p>
            <a:pPr marL="91440" lvl="0" indent="-88900" algn="l" rtl="0">
              <a:spcBef>
                <a:spcPts val="0"/>
              </a:spcBef>
              <a:spcAft>
                <a:spcPts val="0"/>
              </a:spcAft>
              <a:buClr>
                <a:srgbClr val="FFFFFF"/>
              </a:buClr>
              <a:buSzPts val="1400"/>
              <a:buFont typeface="Inconsolata"/>
              <a:buAutoNum type="arabicPeriod"/>
            </a:pPr>
            <a:r>
              <a:rPr lang="en" dirty="0" smtClean="0">
                <a:solidFill>
                  <a:srgbClr val="FFFFFF"/>
                </a:solidFill>
                <a:latin typeface="Inconsolata"/>
                <a:ea typeface="Inconsolata"/>
                <a:cs typeface="Inconsolata"/>
                <a:sym typeface="Inconsolata"/>
              </a:rPr>
              <a:t>Compiler Installation for C</a:t>
            </a:r>
            <a:r>
              <a:rPr lang="en" dirty="0" smtClean="0">
                <a:solidFill>
                  <a:srgbClr val="FFFFFF"/>
                </a:solidFill>
                <a:latin typeface="Inconsolata"/>
                <a:ea typeface="Inconsolata"/>
                <a:cs typeface="Inconsolata"/>
                <a:sym typeface="Inconsolata"/>
              </a:rPr>
              <a:t> </a:t>
            </a:r>
          </a:p>
        </p:txBody>
      </p:sp>
      <p:cxnSp>
        <p:nvCxnSpPr>
          <p:cNvPr id="1152" name="Google Shape;1152;p71"/>
          <p:cNvCxnSpPr>
            <a:stCxn id="1148" idx="2"/>
            <a:endCxn id="1151" idx="0"/>
          </p:cNvCxnSpPr>
          <p:nvPr/>
        </p:nvCxnSpPr>
        <p:spPr>
          <a:xfrm>
            <a:off x="2078837" y="2797375"/>
            <a:ext cx="0" cy="257400"/>
          </a:xfrm>
          <a:prstGeom prst="straightConnector1">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sp>
        <p:nvSpPr>
          <p:cNvPr id="1153" name="Google Shape;1153;p71"/>
          <p:cNvSpPr/>
          <p:nvPr/>
        </p:nvSpPr>
        <p:spPr>
          <a:xfrm>
            <a:off x="3404456" y="2926075"/>
            <a:ext cx="2335087" cy="1665865"/>
          </a:xfrm>
          <a:prstGeom prst="rect">
            <a:avLst/>
          </a:prstGeom>
          <a:noFill/>
          <a:ln>
            <a:noFill/>
          </a:ln>
        </p:spPr>
        <p:txBody>
          <a:bodyPr spcFirstLastPara="1" wrap="square" lIns="91425" tIns="91425" rIns="91425" bIns="91425" anchor="ctr" anchorCtr="0">
            <a:noAutofit/>
          </a:bodyPr>
          <a:lstStyle/>
          <a:p>
            <a:pPr marL="91440" lvl="0" indent="-88900" algn="l" rtl="0">
              <a:spcBef>
                <a:spcPts val="0"/>
              </a:spcBef>
              <a:spcAft>
                <a:spcPts val="0"/>
              </a:spcAft>
              <a:buClr>
                <a:srgbClr val="FFFFFF"/>
              </a:buClr>
              <a:buSzPts val="1400"/>
              <a:buFont typeface="Inconsolata"/>
              <a:buAutoNum type="arabicPeriod"/>
            </a:pPr>
            <a:r>
              <a:rPr lang="en" dirty="0" smtClean="0">
                <a:solidFill>
                  <a:srgbClr val="FFFFFF"/>
                </a:solidFill>
                <a:latin typeface="Inconsolata"/>
                <a:ea typeface="Inconsolata"/>
                <a:cs typeface="Inconsolata"/>
                <a:sym typeface="Inconsolata"/>
              </a:rPr>
              <a:t>Complete Overview For Open Source Git And Github</a:t>
            </a:r>
            <a:endParaRPr dirty="0">
              <a:solidFill>
                <a:srgbClr val="FFFFFF"/>
              </a:solidFill>
              <a:latin typeface="Inconsolata"/>
              <a:ea typeface="Inconsolata"/>
              <a:cs typeface="Inconsolata"/>
              <a:sym typeface="Inconsolata"/>
            </a:endParaRPr>
          </a:p>
          <a:p>
            <a:pPr marL="91440" lvl="0" indent="-88900" algn="l" rtl="0">
              <a:spcBef>
                <a:spcPts val="0"/>
              </a:spcBef>
              <a:spcAft>
                <a:spcPts val="0"/>
              </a:spcAft>
              <a:buClr>
                <a:srgbClr val="FFFFFF"/>
              </a:buClr>
              <a:buSzPts val="1400"/>
              <a:buFont typeface="Inconsolata"/>
              <a:buAutoNum type="arabicPeriod"/>
            </a:pPr>
            <a:r>
              <a:rPr lang="en" dirty="0">
                <a:solidFill>
                  <a:srgbClr val="FFFFFF"/>
                </a:solidFill>
                <a:latin typeface="Inconsolata"/>
                <a:ea typeface="Inconsolata"/>
                <a:cs typeface="Inconsolata"/>
                <a:sym typeface="Inconsolata"/>
              </a:rPr>
              <a:t>Operating </a:t>
            </a:r>
            <a:r>
              <a:rPr lang="en" dirty="0" smtClean="0">
                <a:solidFill>
                  <a:srgbClr val="FFFFFF"/>
                </a:solidFill>
                <a:latin typeface="Inconsolata"/>
                <a:ea typeface="Inconsolata"/>
                <a:cs typeface="Inconsolata"/>
                <a:sym typeface="Inconsolata"/>
              </a:rPr>
              <a:t>systems Mainly focused On Linux</a:t>
            </a:r>
            <a:endParaRPr dirty="0">
              <a:solidFill>
                <a:srgbClr val="FFFFFF"/>
              </a:solidFill>
              <a:latin typeface="Inconsolata"/>
              <a:ea typeface="Inconsolata"/>
              <a:cs typeface="Inconsolata"/>
              <a:sym typeface="Inconsolata"/>
            </a:endParaRPr>
          </a:p>
          <a:p>
            <a:pPr marL="91440" lvl="0" indent="-88900" algn="l" rtl="0">
              <a:spcBef>
                <a:spcPts val="0"/>
              </a:spcBef>
              <a:spcAft>
                <a:spcPts val="0"/>
              </a:spcAft>
              <a:buClr>
                <a:srgbClr val="FFFFFF"/>
              </a:buClr>
              <a:buSzPts val="1400"/>
              <a:buFont typeface="Inconsolata"/>
              <a:buAutoNum type="arabicPeriod"/>
            </a:pPr>
            <a:r>
              <a:rPr lang="en" dirty="0" smtClean="0">
                <a:solidFill>
                  <a:srgbClr val="FFFFFF"/>
                </a:solidFill>
                <a:latin typeface="Inconsolata"/>
                <a:ea typeface="Inconsolata"/>
                <a:cs typeface="Inconsolata"/>
                <a:sym typeface="Inconsolata"/>
              </a:rPr>
              <a:t>Web Development</a:t>
            </a:r>
            <a:endParaRPr lang="en" dirty="0">
              <a:solidFill>
                <a:srgbClr val="FFFFFF"/>
              </a:solidFill>
              <a:latin typeface="Inconsolata"/>
              <a:ea typeface="Inconsolata"/>
              <a:cs typeface="Inconsolata"/>
              <a:sym typeface="Inconsolata"/>
            </a:endParaRPr>
          </a:p>
          <a:p>
            <a:pPr marL="91440" lvl="0" indent="-88900" algn="l" rtl="0">
              <a:spcBef>
                <a:spcPts val="0"/>
              </a:spcBef>
              <a:spcAft>
                <a:spcPts val="0"/>
              </a:spcAft>
              <a:buClr>
                <a:srgbClr val="FFFFFF"/>
              </a:buClr>
              <a:buSzPts val="1400"/>
              <a:buFont typeface="Inconsolata"/>
              <a:buAutoNum type="arabicPeriod"/>
            </a:pPr>
            <a:r>
              <a:rPr lang="en" dirty="0" smtClean="0">
                <a:solidFill>
                  <a:srgbClr val="FFFFFF"/>
                </a:solidFill>
                <a:latin typeface="Inconsolata"/>
                <a:ea typeface="Inconsolata"/>
                <a:cs typeface="Inconsolata"/>
                <a:sym typeface="Inconsolata"/>
              </a:rPr>
              <a:t>C++ Basics</a:t>
            </a:r>
          </a:p>
        </p:txBody>
      </p:sp>
      <p:cxnSp>
        <p:nvCxnSpPr>
          <p:cNvPr id="1154" name="Google Shape;1154;p71"/>
          <p:cNvCxnSpPr>
            <a:stCxn id="1147" idx="2"/>
            <a:endCxn id="1153" idx="0"/>
          </p:cNvCxnSpPr>
          <p:nvPr/>
        </p:nvCxnSpPr>
        <p:spPr>
          <a:xfrm>
            <a:off x="4572000" y="2797375"/>
            <a:ext cx="0" cy="128700"/>
          </a:xfrm>
          <a:prstGeom prst="straightConnector1">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sp>
        <p:nvSpPr>
          <p:cNvPr id="1155" name="Google Shape;1155;p71"/>
          <p:cNvSpPr/>
          <p:nvPr/>
        </p:nvSpPr>
        <p:spPr>
          <a:xfrm>
            <a:off x="5979891" y="2926680"/>
            <a:ext cx="2170540" cy="1446043"/>
          </a:xfrm>
          <a:prstGeom prst="rect">
            <a:avLst/>
          </a:prstGeom>
          <a:noFill/>
          <a:ln>
            <a:noFill/>
          </a:ln>
        </p:spPr>
        <p:txBody>
          <a:bodyPr spcFirstLastPara="1" wrap="square" lIns="91425" tIns="91425" rIns="91425" bIns="91425" anchor="ctr" anchorCtr="0">
            <a:noAutofit/>
          </a:bodyPr>
          <a:lstStyle/>
          <a:p>
            <a:pPr marL="91440" lvl="0" indent="-88900" algn="l" rtl="0">
              <a:spcBef>
                <a:spcPts val="0"/>
              </a:spcBef>
              <a:spcAft>
                <a:spcPts val="0"/>
              </a:spcAft>
              <a:buClr>
                <a:srgbClr val="FFFFFF"/>
              </a:buClr>
              <a:buSzPts val="1400"/>
              <a:buFont typeface="Inconsolata"/>
              <a:buAutoNum type="arabicPeriod"/>
            </a:pPr>
            <a:endParaRPr lang="en" dirty="0" smtClean="0">
              <a:solidFill>
                <a:srgbClr val="FFFFFF"/>
              </a:solidFill>
              <a:latin typeface="Inconsolata"/>
              <a:ea typeface="Inconsolata"/>
              <a:cs typeface="Inconsolata"/>
              <a:sym typeface="Inconsolata"/>
            </a:endParaRPr>
          </a:p>
          <a:p>
            <a:pPr marL="91440" lvl="0" indent="-88900" algn="l" rtl="0">
              <a:spcBef>
                <a:spcPts val="0"/>
              </a:spcBef>
              <a:spcAft>
                <a:spcPts val="0"/>
              </a:spcAft>
              <a:buClr>
                <a:srgbClr val="FFFFFF"/>
              </a:buClr>
              <a:buSzPts val="1400"/>
              <a:buFont typeface="Inconsolata"/>
              <a:buAutoNum type="arabicPeriod"/>
            </a:pPr>
            <a:r>
              <a:rPr lang="en" dirty="0" smtClean="0">
                <a:solidFill>
                  <a:srgbClr val="FFFFFF"/>
                </a:solidFill>
                <a:latin typeface="Inconsolata"/>
                <a:ea typeface="Inconsolata"/>
                <a:cs typeface="Inconsolata"/>
                <a:sym typeface="Inconsolata"/>
              </a:rPr>
              <a:t>Web/App Development Trainings</a:t>
            </a:r>
            <a:endParaRPr lang="en-US" dirty="0">
              <a:solidFill>
                <a:srgbClr val="FFFFFF"/>
              </a:solidFill>
              <a:latin typeface="Inconsolata"/>
              <a:ea typeface="Inconsolata"/>
              <a:cs typeface="Inconsolata"/>
              <a:sym typeface="Inconsolata"/>
            </a:endParaRPr>
          </a:p>
          <a:p>
            <a:pPr marL="91440" lvl="0" indent="-88900" algn="l" rtl="0">
              <a:spcBef>
                <a:spcPts val="0"/>
              </a:spcBef>
              <a:spcAft>
                <a:spcPts val="0"/>
              </a:spcAft>
              <a:buClr>
                <a:srgbClr val="FFFFFF"/>
              </a:buClr>
              <a:buSzPts val="1400"/>
              <a:buFont typeface="Inconsolata"/>
              <a:buAutoNum type="arabicPeriod"/>
            </a:pPr>
            <a:r>
              <a:rPr lang="en-US" dirty="0" smtClean="0">
                <a:solidFill>
                  <a:srgbClr val="FFFFFF"/>
                </a:solidFill>
                <a:latin typeface="Inconsolata"/>
                <a:ea typeface="Inconsolata"/>
                <a:cs typeface="Inconsolata"/>
                <a:sym typeface="Inconsolata"/>
              </a:rPr>
              <a:t>Data Structures Classes.</a:t>
            </a:r>
          </a:p>
          <a:p>
            <a:pPr marL="91440" lvl="0" indent="-88900" algn="l" rtl="0">
              <a:spcBef>
                <a:spcPts val="0"/>
              </a:spcBef>
              <a:spcAft>
                <a:spcPts val="0"/>
              </a:spcAft>
              <a:buClr>
                <a:srgbClr val="FFFFFF"/>
              </a:buClr>
              <a:buSzPts val="1400"/>
              <a:buFont typeface="Inconsolata"/>
              <a:buAutoNum type="arabicPeriod"/>
            </a:pPr>
            <a:r>
              <a:rPr lang="en-US" dirty="0" smtClean="0">
                <a:solidFill>
                  <a:srgbClr val="FFFFFF"/>
                </a:solidFill>
                <a:latin typeface="Inconsolata"/>
                <a:ea typeface="Inconsolata"/>
                <a:cs typeface="Inconsolata"/>
                <a:sym typeface="Inconsolata"/>
              </a:rPr>
              <a:t>Circuit Simulation Basics.</a:t>
            </a:r>
            <a:endParaRPr lang="en" dirty="0" smtClean="0">
              <a:solidFill>
                <a:srgbClr val="FFFFFF"/>
              </a:solidFill>
              <a:latin typeface="Inconsolata"/>
              <a:ea typeface="Inconsolata"/>
              <a:cs typeface="Inconsolata"/>
              <a:sym typeface="Inconsolata"/>
            </a:endParaRPr>
          </a:p>
        </p:txBody>
      </p:sp>
      <p:cxnSp>
        <p:nvCxnSpPr>
          <p:cNvPr id="1156" name="Google Shape;1156;p71"/>
          <p:cNvCxnSpPr>
            <a:stCxn id="1146" idx="2"/>
            <a:endCxn id="1155" idx="0"/>
          </p:cNvCxnSpPr>
          <p:nvPr/>
        </p:nvCxnSpPr>
        <p:spPr>
          <a:xfrm flipH="1">
            <a:off x="7065161" y="2797375"/>
            <a:ext cx="42" cy="129305"/>
          </a:xfrm>
          <a:prstGeom prst="straightConnector1">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cxnSp>
        <p:nvCxnSpPr>
          <p:cNvPr id="1157" name="Google Shape;1157;p71"/>
          <p:cNvCxnSpPr>
            <a:stCxn id="1145" idx="2"/>
            <a:endCxn id="1147" idx="0"/>
          </p:cNvCxnSpPr>
          <p:nvPr/>
        </p:nvCxnSpPr>
        <p:spPr>
          <a:xfrm>
            <a:off x="4572000" y="1880825"/>
            <a:ext cx="0" cy="391200"/>
          </a:xfrm>
          <a:prstGeom prst="straightConnector1">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grpSp>
        <p:nvGrpSpPr>
          <p:cNvPr id="1158" name="Google Shape;1158;p71"/>
          <p:cNvGrpSpPr/>
          <p:nvPr/>
        </p:nvGrpSpPr>
        <p:grpSpPr>
          <a:xfrm>
            <a:off x="6803444" y="1339362"/>
            <a:ext cx="2125029" cy="403038"/>
            <a:chOff x="6787353" y="621971"/>
            <a:chExt cx="2125029" cy="403038"/>
          </a:xfrm>
        </p:grpSpPr>
        <p:sp>
          <p:nvSpPr>
            <p:cNvPr id="1159" name="Google Shape;1159;p71"/>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1"/>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1"/>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1"/>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1"/>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1"/>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71"/>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1"/>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1"/>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a:t>
            </a:r>
            <a:fld id="{00000000-1234-1234-1234-123412341234}" type="slidenum">
              <a:rPr lang="en"/>
              <a:t>21</a:t>
            </a:fld>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1171"/>
        <p:cNvGrpSpPr/>
        <p:nvPr/>
      </p:nvGrpSpPr>
      <p:grpSpPr>
        <a:xfrm>
          <a:off x="0" y="0"/>
          <a:ext cx="0" cy="0"/>
          <a:chOff x="0" y="0"/>
          <a:chExt cx="0" cy="0"/>
        </a:xfrm>
      </p:grpSpPr>
      <p:sp>
        <p:nvSpPr>
          <p:cNvPr id="1172" name="Google Shape;1172;p72"/>
          <p:cNvSpPr txBox="1">
            <a:spLocks noGrp="1"/>
          </p:cNvSpPr>
          <p:nvPr>
            <p:ph type="title"/>
          </p:nvPr>
        </p:nvSpPr>
        <p:spPr>
          <a:xfrm>
            <a:off x="5608100" y="1382175"/>
            <a:ext cx="2428800" cy="27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Pradip Bhatt</a:t>
            </a:r>
            <a:endParaRPr dirty="0"/>
          </a:p>
        </p:txBody>
      </p:sp>
      <p:sp>
        <p:nvSpPr>
          <p:cNvPr id="1173" name="Google Shape;1173;p72"/>
          <p:cNvSpPr txBox="1">
            <a:spLocks noGrp="1"/>
          </p:cNvSpPr>
          <p:nvPr>
            <p:ph type="subTitle" idx="1"/>
          </p:nvPr>
        </p:nvSpPr>
        <p:spPr>
          <a:xfrm>
            <a:off x="5608100" y="1571578"/>
            <a:ext cx="2428800" cy="51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You can call me through My social handles or at pradipbhatt.com.np</a:t>
            </a:r>
            <a:endParaRPr dirty="0"/>
          </a:p>
        </p:txBody>
      </p:sp>
      <p:sp>
        <p:nvSpPr>
          <p:cNvPr id="1174" name="Google Shape;1174;p72"/>
          <p:cNvSpPr txBox="1">
            <a:spLocks noGrp="1"/>
          </p:cNvSpPr>
          <p:nvPr>
            <p:ph type="title" idx="2"/>
          </p:nvPr>
        </p:nvSpPr>
        <p:spPr>
          <a:xfrm>
            <a:off x="5608100" y="3413772"/>
            <a:ext cx="2428800" cy="27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Babita Bhatt</a:t>
            </a:r>
            <a:endParaRPr dirty="0"/>
          </a:p>
        </p:txBody>
      </p:sp>
      <p:sp>
        <p:nvSpPr>
          <p:cNvPr id="1175" name="Google Shape;1175;p72"/>
          <p:cNvSpPr txBox="1">
            <a:spLocks noGrp="1"/>
          </p:cNvSpPr>
          <p:nvPr>
            <p:ph type="subTitle" idx="3"/>
          </p:nvPr>
        </p:nvSpPr>
        <p:spPr>
          <a:xfrm>
            <a:off x="5608100" y="3687673"/>
            <a:ext cx="2428800" cy="51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You can contact me on bhattbabita</a:t>
            </a:r>
            <a:r>
              <a:rPr lang="en-US" dirty="0" smtClean="0"/>
              <a:t>123@gmail.com</a:t>
            </a:r>
            <a:endParaRPr dirty="0"/>
          </a:p>
        </p:txBody>
      </p:sp>
      <p:sp>
        <p:nvSpPr>
          <p:cNvPr id="1176" name="Google Shape;1176;p72"/>
          <p:cNvSpPr txBox="1">
            <a:spLocks noGrp="1"/>
          </p:cNvSpPr>
          <p:nvPr>
            <p:ph type="title" idx="4"/>
          </p:nvPr>
        </p:nvSpPr>
        <p:spPr>
          <a:xfrm>
            <a:off x="5608100" y="2397973"/>
            <a:ext cx="2428800" cy="27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Dipak Raj Giri</a:t>
            </a:r>
            <a:endParaRPr dirty="0"/>
          </a:p>
        </p:txBody>
      </p:sp>
      <p:sp>
        <p:nvSpPr>
          <p:cNvPr id="1177" name="Google Shape;1177;p72"/>
          <p:cNvSpPr txBox="1">
            <a:spLocks noGrp="1"/>
          </p:cNvSpPr>
          <p:nvPr>
            <p:ph type="subTitle" idx="5"/>
          </p:nvPr>
        </p:nvSpPr>
        <p:spPr>
          <a:xfrm>
            <a:off x="5608100" y="2671875"/>
            <a:ext cx="2428800" cy="51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You can contact me on </a:t>
            </a:r>
          </a:p>
          <a:p>
            <a:pPr marL="0" lvl="0" indent="0" algn="l" rtl="0">
              <a:spcBef>
                <a:spcPts val="0"/>
              </a:spcBef>
              <a:spcAft>
                <a:spcPts val="0"/>
              </a:spcAft>
              <a:buNone/>
            </a:pPr>
            <a:r>
              <a:rPr lang="en-US" dirty="0" smtClean="0"/>
              <a:t>giridipak@gmail.com</a:t>
            </a:r>
            <a:endParaRPr dirty="0"/>
          </a:p>
        </p:txBody>
      </p:sp>
      <p:sp>
        <p:nvSpPr>
          <p:cNvPr id="1178" name="Google Shape;1178;p72"/>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Our </a:t>
            </a:r>
            <a:r>
              <a:rPr lang="en" dirty="0" smtClean="0"/>
              <a:t>Leaders</a:t>
            </a:r>
            <a:endParaRPr dirty="0"/>
          </a:p>
        </p:txBody>
      </p:sp>
      <p:pic>
        <p:nvPicPr>
          <p:cNvPr id="1179" name="Google Shape;1179;p72"/>
          <p:cNvPicPr preferRelativeResize="0"/>
          <p:nvPr/>
        </p:nvPicPr>
        <p:blipFill>
          <a:blip r:embed="rId3">
            <a:extLst>
              <a:ext uri="{28A0092B-C50C-407E-A947-70E740481C1C}">
                <a14:useLocalDpi xmlns:a14="http://schemas.microsoft.com/office/drawing/2010/main" val="0"/>
              </a:ext>
            </a:extLst>
          </a:blip>
          <a:stretch>
            <a:fillRect/>
          </a:stretch>
        </p:blipFill>
        <p:spPr>
          <a:xfrm>
            <a:off x="796200" y="1355575"/>
            <a:ext cx="1437525" cy="2845398"/>
          </a:xfrm>
          <a:prstGeom prst="rect">
            <a:avLst/>
          </a:prstGeom>
          <a:noFill/>
          <a:ln>
            <a:noFill/>
          </a:ln>
        </p:spPr>
      </p:pic>
      <p:pic>
        <p:nvPicPr>
          <p:cNvPr id="1180" name="Google Shape;1180;p72"/>
          <p:cNvPicPr preferRelativeResize="0"/>
          <p:nvPr/>
        </p:nvPicPr>
        <p:blipFill>
          <a:blip r:embed="rId4">
            <a:extLst>
              <a:ext uri="{28A0092B-C50C-407E-A947-70E740481C1C}">
                <a14:useLocalDpi xmlns:a14="http://schemas.microsoft.com/office/drawing/2010/main" val="0"/>
              </a:ext>
            </a:extLst>
          </a:blip>
          <a:stretch>
            <a:fillRect/>
          </a:stretch>
        </p:blipFill>
        <p:spPr>
          <a:xfrm>
            <a:off x="3519188" y="1382175"/>
            <a:ext cx="1077326" cy="2818798"/>
          </a:xfrm>
          <a:prstGeom prst="rect">
            <a:avLst/>
          </a:prstGeom>
          <a:noFill/>
          <a:ln>
            <a:noFill/>
          </a:ln>
        </p:spPr>
      </p:pic>
      <p:pic>
        <p:nvPicPr>
          <p:cNvPr id="1181" name="Google Shape;1181;p72"/>
          <p:cNvPicPr preferRelativeResize="0"/>
          <p:nvPr/>
        </p:nvPicPr>
        <p:blipFill>
          <a:blip r:embed="rId5">
            <a:extLst>
              <a:ext uri="{28A0092B-C50C-407E-A947-70E740481C1C}">
                <a14:useLocalDpi xmlns:a14="http://schemas.microsoft.com/office/drawing/2010/main" val="0"/>
              </a:ext>
            </a:extLst>
          </a:blip>
          <a:stretch>
            <a:fillRect/>
          </a:stretch>
        </p:blipFill>
        <p:spPr>
          <a:xfrm>
            <a:off x="2337800" y="1355575"/>
            <a:ext cx="1077325" cy="2845398"/>
          </a:xfrm>
          <a:prstGeom prst="rect">
            <a:avLst/>
          </a:prstGeom>
          <a:noFill/>
          <a:ln>
            <a:noFill/>
          </a:ln>
        </p:spPr>
      </p:pic>
      <p:cxnSp>
        <p:nvCxnSpPr>
          <p:cNvPr id="1182" name="Google Shape;1182;p72"/>
          <p:cNvCxnSpPr>
            <a:stCxn id="1172" idx="1"/>
          </p:cNvCxnSpPr>
          <p:nvPr/>
        </p:nvCxnSpPr>
        <p:spPr>
          <a:xfrm rot="10800000">
            <a:off x="1623500" y="1519125"/>
            <a:ext cx="3984600" cy="0"/>
          </a:xfrm>
          <a:prstGeom prst="straightConnector1">
            <a:avLst/>
          </a:prstGeom>
          <a:noFill/>
          <a:ln w="19050" cap="flat" cmpd="sng">
            <a:solidFill>
              <a:schemeClr val="lt1"/>
            </a:solidFill>
            <a:prstDash val="solid"/>
            <a:round/>
            <a:headEnd type="oval" w="lg" len="lg"/>
            <a:tailEnd type="oval" w="lg" len="lg"/>
          </a:ln>
        </p:spPr>
      </p:cxnSp>
      <p:cxnSp>
        <p:nvCxnSpPr>
          <p:cNvPr id="1183" name="Google Shape;1183;p72"/>
          <p:cNvCxnSpPr>
            <a:stCxn id="1176" idx="1"/>
          </p:cNvCxnSpPr>
          <p:nvPr/>
        </p:nvCxnSpPr>
        <p:spPr>
          <a:xfrm rot="10800000">
            <a:off x="2507600" y="2534923"/>
            <a:ext cx="3100500" cy="0"/>
          </a:xfrm>
          <a:prstGeom prst="straightConnector1">
            <a:avLst/>
          </a:prstGeom>
          <a:noFill/>
          <a:ln w="19050" cap="flat" cmpd="sng">
            <a:solidFill>
              <a:schemeClr val="lt1"/>
            </a:solidFill>
            <a:prstDash val="solid"/>
            <a:round/>
            <a:headEnd type="oval" w="lg" len="lg"/>
            <a:tailEnd type="oval" w="lg" len="lg"/>
          </a:ln>
        </p:spPr>
      </p:cxnSp>
      <p:cxnSp>
        <p:nvCxnSpPr>
          <p:cNvPr id="1184" name="Google Shape;1184;p72"/>
          <p:cNvCxnSpPr>
            <a:stCxn id="1174" idx="1"/>
          </p:cNvCxnSpPr>
          <p:nvPr/>
        </p:nvCxnSpPr>
        <p:spPr>
          <a:xfrm rot="10800000">
            <a:off x="3938000" y="3550722"/>
            <a:ext cx="1670100" cy="0"/>
          </a:xfrm>
          <a:prstGeom prst="straightConnector1">
            <a:avLst/>
          </a:prstGeom>
          <a:noFill/>
          <a:ln w="19050" cap="flat" cmpd="sng">
            <a:solidFill>
              <a:schemeClr val="lt1"/>
            </a:solidFill>
            <a:prstDash val="solid"/>
            <a:round/>
            <a:headEnd type="oval" w="lg" len="lg"/>
            <a:tailEnd type="oval" w="lg" len="lg"/>
          </a:ln>
        </p:spPr>
      </p:cxnSp>
      <p:sp>
        <p:nvSpPr>
          <p:cNvPr id="1185" name="Google Shape;1185;p72"/>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2"/>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 name="Google Shape;1187;p72"/>
          <p:cNvGrpSpPr/>
          <p:nvPr/>
        </p:nvGrpSpPr>
        <p:grpSpPr>
          <a:xfrm>
            <a:off x="7896998" y="701549"/>
            <a:ext cx="1015400" cy="271351"/>
            <a:chOff x="7888972" y="4243174"/>
            <a:chExt cx="1015400" cy="271351"/>
          </a:xfrm>
        </p:grpSpPr>
        <p:sp>
          <p:nvSpPr>
            <p:cNvPr id="1188" name="Google Shape;1188;p72"/>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2"/>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2"/>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2"/>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1195"/>
        <p:cNvGrpSpPr/>
        <p:nvPr/>
      </p:nvGrpSpPr>
      <p:grpSpPr>
        <a:xfrm>
          <a:off x="0" y="0"/>
          <a:ext cx="0" cy="0"/>
          <a:chOff x="0" y="0"/>
          <a:chExt cx="0" cy="0"/>
        </a:xfrm>
      </p:grpSpPr>
      <p:sp>
        <p:nvSpPr>
          <p:cNvPr id="1196" name="Google Shape;1196;p73"/>
          <p:cNvSpPr txBox="1">
            <a:spLocks noGrp="1"/>
          </p:cNvSpPr>
          <p:nvPr>
            <p:ph type="subTitle" idx="1"/>
          </p:nvPr>
        </p:nvSpPr>
        <p:spPr>
          <a:xfrm>
            <a:off x="988025" y="1997050"/>
            <a:ext cx="3499776" cy="1328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smtClean="0"/>
              <a:t>Our main aim is to make our self able to compit any of IT fests,Hackthons,Coding Competitions.</a:t>
            </a:r>
            <a:endParaRPr dirty="0"/>
          </a:p>
        </p:txBody>
      </p:sp>
      <p:sp>
        <p:nvSpPr>
          <p:cNvPr id="1197" name="Google Shape;1197;p73"/>
          <p:cNvSpPr txBox="1">
            <a:spLocks noGrp="1"/>
          </p:cNvSpPr>
          <p:nvPr>
            <p:ph type="title"/>
          </p:nvPr>
        </p:nvSpPr>
        <p:spPr>
          <a:xfrm>
            <a:off x="720000" y="539998"/>
            <a:ext cx="8192364" cy="74729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Computer Engineering</a:t>
            </a:r>
            <a:br>
              <a:rPr lang="en-US" dirty="0" smtClean="0"/>
            </a:br>
            <a:r>
              <a:rPr lang="en-US" dirty="0" smtClean="0"/>
              <a:t>School Of Engineering</a:t>
            </a:r>
            <a:endParaRPr dirty="0"/>
          </a:p>
        </p:txBody>
      </p:sp>
      <p:sp>
        <p:nvSpPr>
          <p:cNvPr id="1198" name="Google Shape;1198;p73"/>
          <p:cNvSpPr/>
          <p:nvPr/>
        </p:nvSpPr>
        <p:spPr>
          <a:xfrm>
            <a:off x="4648327" y="1623088"/>
            <a:ext cx="3202800" cy="19320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99" name="Google Shape;1199;p73"/>
          <p:cNvPicPr preferRelativeResize="0"/>
          <p:nvPr/>
        </p:nvPicPr>
        <p:blipFill>
          <a:blip r:embed="rId3">
            <a:extLst>
              <a:ext uri="{28A0092B-C50C-407E-A947-70E740481C1C}">
                <a14:useLocalDpi xmlns:a14="http://schemas.microsoft.com/office/drawing/2010/main" val="0"/>
              </a:ext>
            </a:extLst>
          </a:blip>
          <a:stretch>
            <a:fillRect/>
          </a:stretch>
        </p:blipFill>
        <p:spPr>
          <a:xfrm>
            <a:off x="4808575" y="1923993"/>
            <a:ext cx="2882026" cy="1330165"/>
          </a:xfrm>
          <a:prstGeom prst="rect">
            <a:avLst/>
          </a:prstGeom>
          <a:noFill/>
          <a:ln w="9525" cap="flat" cmpd="sng">
            <a:solidFill>
              <a:schemeClr val="lt1"/>
            </a:solidFill>
            <a:prstDash val="solid"/>
            <a:round/>
            <a:headEnd type="none" w="sm" len="sm"/>
            <a:tailEnd type="none" w="sm" len="sm"/>
          </a:ln>
        </p:spPr>
      </p:pic>
      <p:sp>
        <p:nvSpPr>
          <p:cNvPr id="1200" name="Google Shape;1200;p73"/>
          <p:cNvSpPr/>
          <p:nvPr/>
        </p:nvSpPr>
        <p:spPr>
          <a:xfrm>
            <a:off x="4343275" y="3553313"/>
            <a:ext cx="3812700" cy="1464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 name="Google Shape;1201;p73"/>
          <p:cNvGrpSpPr/>
          <p:nvPr/>
        </p:nvGrpSpPr>
        <p:grpSpPr>
          <a:xfrm>
            <a:off x="6787335" y="4035512"/>
            <a:ext cx="2125029" cy="403038"/>
            <a:chOff x="6787353" y="621971"/>
            <a:chExt cx="2125029" cy="403038"/>
          </a:xfrm>
        </p:grpSpPr>
        <p:sp>
          <p:nvSpPr>
            <p:cNvPr id="1202" name="Google Shape;1202;p73"/>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3"/>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3"/>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3"/>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 name="Google Shape;1208;p73"/>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3"/>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3000">
        <p:split orient="vert"/>
      </p:transition>
    </mc:Choice>
    <mc:Fallback>
      <p:transition spd="slow">
        <p:split orient="vert"/>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1231"/>
        <p:cNvGrpSpPr/>
        <p:nvPr/>
      </p:nvGrpSpPr>
      <p:grpSpPr>
        <a:xfrm>
          <a:off x="0" y="0"/>
          <a:ext cx="0" cy="0"/>
          <a:chOff x="0" y="0"/>
          <a:chExt cx="0" cy="0"/>
        </a:xfrm>
      </p:grpSpPr>
      <p:sp>
        <p:nvSpPr>
          <p:cNvPr id="1232" name="Google Shape;1232;p75"/>
          <p:cNvSpPr txBox="1">
            <a:spLocks noGrp="1"/>
          </p:cNvSpPr>
          <p:nvPr>
            <p:ph type="ctrTitle"/>
          </p:nvPr>
        </p:nvSpPr>
        <p:spPr>
          <a:xfrm>
            <a:off x="2425050" y="720900"/>
            <a:ext cx="42939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233" name="Google Shape;1233;p75"/>
          <p:cNvSpPr txBox="1">
            <a:spLocks noGrp="1"/>
          </p:cNvSpPr>
          <p:nvPr>
            <p:ph type="subTitle" idx="1"/>
          </p:nvPr>
        </p:nvSpPr>
        <p:spPr>
          <a:xfrm>
            <a:off x="2425050" y="1718700"/>
            <a:ext cx="4293900" cy="118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sz="2000" dirty="0">
                <a:solidFill>
                  <a:schemeClr val="lt1"/>
                </a:solidFill>
                <a:latin typeface="Russo One"/>
                <a:ea typeface="Russo One"/>
                <a:cs typeface="Russo One"/>
                <a:sym typeface="Russo One"/>
              </a:rPr>
              <a:t>Do you have any questions?</a:t>
            </a:r>
            <a:endParaRPr sz="2000" dirty="0">
              <a:solidFill>
                <a:schemeClr val="lt1"/>
              </a:solidFill>
              <a:latin typeface="Russo One"/>
              <a:ea typeface="Russo One"/>
              <a:cs typeface="Russo One"/>
              <a:sym typeface="Russo One"/>
            </a:endParaRPr>
          </a:p>
          <a:p>
            <a:pPr marL="0" lvl="0" indent="0" algn="ctr" rtl="0">
              <a:spcBef>
                <a:spcPts val="1000"/>
              </a:spcBef>
              <a:spcAft>
                <a:spcPts val="0"/>
              </a:spcAft>
              <a:buClr>
                <a:schemeClr val="lt1"/>
              </a:buClr>
              <a:buSzPts val="1100"/>
              <a:buFont typeface="Arial"/>
              <a:buNone/>
            </a:pPr>
            <a:r>
              <a:rPr lang="en" dirty="0" smtClean="0">
                <a:solidFill>
                  <a:schemeClr val="lt1"/>
                </a:solidFill>
              </a:rPr>
              <a:t>bhattsammar04@gmail.com </a:t>
            </a:r>
            <a:endParaRPr dirty="0">
              <a:solidFill>
                <a:schemeClr val="lt1"/>
              </a:solidFill>
            </a:endParaRPr>
          </a:p>
          <a:p>
            <a:pPr marL="0" lvl="0" indent="0" algn="ctr" rtl="0">
              <a:spcBef>
                <a:spcPts val="0"/>
              </a:spcBef>
              <a:spcAft>
                <a:spcPts val="0"/>
              </a:spcAft>
              <a:buClr>
                <a:schemeClr val="lt1"/>
              </a:buClr>
              <a:buSzPts val="1100"/>
              <a:buFont typeface="Arial"/>
              <a:buNone/>
            </a:pPr>
            <a:r>
              <a:rPr lang="en" dirty="0" smtClean="0">
                <a:solidFill>
                  <a:schemeClr val="lt1"/>
                </a:solidFill>
              </a:rPr>
              <a:t>+9779810652734</a:t>
            </a:r>
          </a:p>
          <a:p>
            <a:pPr marL="0" lvl="0" indent="0" algn="ctr" rtl="0">
              <a:spcBef>
                <a:spcPts val="0"/>
              </a:spcBef>
              <a:spcAft>
                <a:spcPts val="0"/>
              </a:spcAft>
              <a:buClr>
                <a:schemeClr val="lt1"/>
              </a:buClr>
              <a:buSzPts val="1100"/>
              <a:buFont typeface="Arial"/>
              <a:buNone/>
            </a:pPr>
            <a:r>
              <a:rPr lang="en-US" dirty="0" smtClean="0"/>
              <a:t>P</a:t>
            </a:r>
            <a:r>
              <a:rPr lang="en" dirty="0" smtClean="0"/>
              <a:t>radipbhatt.com.np</a:t>
            </a:r>
            <a:endParaRPr dirty="0">
              <a:solidFill>
                <a:schemeClr val="lt1"/>
              </a:solidFill>
            </a:endParaRPr>
          </a:p>
        </p:txBody>
      </p:sp>
      <p:sp>
        <p:nvSpPr>
          <p:cNvPr id="1235" name="Google Shape;1235;p75"/>
          <p:cNvSpPr/>
          <p:nvPr/>
        </p:nvSpPr>
        <p:spPr>
          <a:xfrm>
            <a:off x="3738718" y="3266024"/>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 name="Google Shape;1236;p75"/>
          <p:cNvGrpSpPr/>
          <p:nvPr/>
        </p:nvGrpSpPr>
        <p:grpSpPr>
          <a:xfrm>
            <a:off x="4178664" y="3256690"/>
            <a:ext cx="346056" cy="345674"/>
            <a:chOff x="3303268" y="3817349"/>
            <a:chExt cx="346056" cy="345674"/>
          </a:xfrm>
        </p:grpSpPr>
        <p:sp>
          <p:nvSpPr>
            <p:cNvPr id="1237" name="Google Shape;1237;p7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 name="Google Shape;1241;p75"/>
          <p:cNvGrpSpPr/>
          <p:nvPr/>
        </p:nvGrpSpPr>
        <p:grpSpPr>
          <a:xfrm>
            <a:off x="4627754" y="3256690"/>
            <a:ext cx="346056" cy="345674"/>
            <a:chOff x="3752358" y="3817349"/>
            <a:chExt cx="346056" cy="345674"/>
          </a:xfrm>
        </p:grpSpPr>
        <p:sp>
          <p:nvSpPr>
            <p:cNvPr id="1242" name="Google Shape;1242;p7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75"/>
          <p:cNvGrpSpPr/>
          <p:nvPr/>
        </p:nvGrpSpPr>
        <p:grpSpPr>
          <a:xfrm>
            <a:off x="5076852" y="3256690"/>
            <a:ext cx="346056" cy="345674"/>
            <a:chOff x="2238181" y="4120624"/>
            <a:chExt cx="346056" cy="345674"/>
          </a:xfrm>
        </p:grpSpPr>
        <p:grpSp>
          <p:nvGrpSpPr>
            <p:cNvPr id="1247" name="Google Shape;1247;p75"/>
            <p:cNvGrpSpPr/>
            <p:nvPr/>
          </p:nvGrpSpPr>
          <p:grpSpPr>
            <a:xfrm>
              <a:off x="2309155" y="4177413"/>
              <a:ext cx="203862" cy="231903"/>
              <a:chOff x="1512725" y="258500"/>
              <a:chExt cx="4570900" cy="5199625"/>
            </a:xfrm>
          </p:grpSpPr>
          <p:sp>
            <p:nvSpPr>
              <p:cNvPr id="1248" name="Google Shape;1248;p7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7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75"/>
          <p:cNvGrpSpPr/>
          <p:nvPr/>
        </p:nvGrpSpPr>
        <p:grpSpPr>
          <a:xfrm>
            <a:off x="6801169" y="3314037"/>
            <a:ext cx="2125029" cy="403038"/>
            <a:chOff x="6787353" y="621971"/>
            <a:chExt cx="2125029" cy="403038"/>
          </a:xfrm>
        </p:grpSpPr>
        <p:sp>
          <p:nvSpPr>
            <p:cNvPr id="1252" name="Google Shape;1252;p75"/>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5"/>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5"/>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5"/>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75"/>
          <p:cNvGrpSpPr/>
          <p:nvPr/>
        </p:nvGrpSpPr>
        <p:grpSpPr>
          <a:xfrm flipH="1">
            <a:off x="228612" y="1395799"/>
            <a:ext cx="2125029" cy="403038"/>
            <a:chOff x="6787353" y="621971"/>
            <a:chExt cx="2125029" cy="403038"/>
          </a:xfrm>
        </p:grpSpPr>
        <p:sp>
          <p:nvSpPr>
            <p:cNvPr id="1259" name="Google Shape;1259;p75"/>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5"/>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5"/>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5"/>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 name="Google Shape;1265;p75"/>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5"/>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3700">
        <p:fade/>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336"/>
        <p:cNvGrpSpPr/>
        <p:nvPr/>
      </p:nvGrpSpPr>
      <p:grpSpPr>
        <a:xfrm>
          <a:off x="0" y="0"/>
          <a:ext cx="0" cy="0"/>
          <a:chOff x="0" y="0"/>
          <a:chExt cx="0" cy="0"/>
        </a:xfrm>
      </p:grpSpPr>
      <p:sp>
        <p:nvSpPr>
          <p:cNvPr id="337" name="Google Shape;337;p43"/>
          <p:cNvSpPr txBox="1">
            <a:spLocks noGrp="1"/>
          </p:cNvSpPr>
          <p:nvPr>
            <p:ph type="title"/>
          </p:nvPr>
        </p:nvSpPr>
        <p:spPr>
          <a:xfrm>
            <a:off x="2391900" y="1179450"/>
            <a:ext cx="4360200" cy="134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Whoa!</a:t>
            </a:r>
            <a:endParaRPr/>
          </a:p>
        </p:txBody>
      </p:sp>
      <p:sp>
        <p:nvSpPr>
          <p:cNvPr id="338" name="Google Shape;338;p43"/>
          <p:cNvSpPr txBox="1">
            <a:spLocks noGrp="1"/>
          </p:cNvSpPr>
          <p:nvPr>
            <p:ph type="subTitle" idx="1"/>
          </p:nvPr>
        </p:nvSpPr>
        <p:spPr>
          <a:xfrm>
            <a:off x="2391900" y="2678250"/>
            <a:ext cx="4360200" cy="12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This can be the part of the presentation where you introduce </a:t>
            </a:r>
            <a:r>
              <a:rPr lang="en" dirty="0" smtClean="0"/>
              <a:t>ourself</a:t>
            </a:r>
            <a:r>
              <a:rPr lang="en" dirty="0" smtClean="0"/>
              <a:t>…</a:t>
            </a:r>
            <a:endParaRPr dirty="0"/>
          </a:p>
        </p:txBody>
      </p:sp>
      <p:sp>
        <p:nvSpPr>
          <p:cNvPr id="339" name="Google Shape;339;p43"/>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2"/>
                </a:solidFill>
              </a:rPr>
              <a:t>00</a:t>
            </a:r>
            <a:fld id="{00000000-1234-1234-1234-123412341234}" type="slidenum">
              <a:rPr lang="en">
                <a:solidFill>
                  <a:schemeClr val="accent2"/>
                </a:solidFill>
              </a:rPr>
              <a:t>3</a:t>
            </a:fld>
            <a:endParaRPr>
              <a:solidFill>
                <a:schemeClr val="accent2"/>
              </a:solidFill>
            </a:endParaRPr>
          </a:p>
        </p:txBody>
      </p:sp>
      <p:grpSp>
        <p:nvGrpSpPr>
          <p:cNvPr id="340" name="Google Shape;340;p43"/>
          <p:cNvGrpSpPr/>
          <p:nvPr/>
        </p:nvGrpSpPr>
        <p:grpSpPr>
          <a:xfrm>
            <a:off x="282345" y="4447646"/>
            <a:ext cx="6400152" cy="143201"/>
            <a:chOff x="282345" y="4461246"/>
            <a:chExt cx="6400152" cy="143201"/>
          </a:xfrm>
        </p:grpSpPr>
        <p:sp>
          <p:nvSpPr>
            <p:cNvPr id="341" name="Google Shape;341;p43"/>
            <p:cNvSpPr/>
            <p:nvPr/>
          </p:nvSpPr>
          <p:spPr>
            <a:xfrm>
              <a:off x="282345" y="4523702"/>
              <a:ext cx="6272672"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3"/>
            <p:cNvSpPr/>
            <p:nvPr/>
          </p:nvSpPr>
          <p:spPr>
            <a:xfrm>
              <a:off x="6533627"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43"/>
          <p:cNvGrpSpPr/>
          <p:nvPr/>
        </p:nvGrpSpPr>
        <p:grpSpPr>
          <a:xfrm>
            <a:off x="6789631" y="890912"/>
            <a:ext cx="2125029" cy="403038"/>
            <a:chOff x="6787353" y="621971"/>
            <a:chExt cx="2125029" cy="403038"/>
          </a:xfrm>
        </p:grpSpPr>
        <p:sp>
          <p:nvSpPr>
            <p:cNvPr id="344" name="Google Shape;344;p43"/>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3"/>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3"/>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3"/>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 name="Google Shape;350;p43"/>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3"/>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fallOver"/>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355"/>
        <p:cNvGrpSpPr/>
        <p:nvPr/>
      </p:nvGrpSpPr>
      <p:grpSpPr>
        <a:xfrm>
          <a:off x="0" y="0"/>
          <a:ext cx="0" cy="0"/>
          <a:chOff x="0" y="0"/>
          <a:chExt cx="0" cy="0"/>
        </a:xfrm>
      </p:grpSpPr>
      <p:sp>
        <p:nvSpPr>
          <p:cNvPr id="356" name="Google Shape;356;p44"/>
          <p:cNvSpPr txBox="1">
            <a:spLocks noGrp="1"/>
          </p:cNvSpPr>
          <p:nvPr>
            <p:ph type="title"/>
          </p:nvPr>
        </p:nvSpPr>
        <p:spPr>
          <a:xfrm>
            <a:off x="1797416" y="1361775"/>
            <a:ext cx="24690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Overview</a:t>
            </a:r>
            <a:endParaRPr/>
          </a:p>
        </p:txBody>
      </p:sp>
      <p:sp>
        <p:nvSpPr>
          <p:cNvPr id="357" name="Google Shape;357;p44"/>
          <p:cNvSpPr txBox="1">
            <a:spLocks noGrp="1"/>
          </p:cNvSpPr>
          <p:nvPr>
            <p:ph type="title" idx="2"/>
          </p:nvPr>
        </p:nvSpPr>
        <p:spPr>
          <a:xfrm>
            <a:off x="969400" y="1593369"/>
            <a:ext cx="633600" cy="7041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8" name="Google Shape;358;p44"/>
          <p:cNvSpPr txBox="1">
            <a:spLocks noGrp="1"/>
          </p:cNvSpPr>
          <p:nvPr>
            <p:ph type="subTitle" idx="1"/>
          </p:nvPr>
        </p:nvSpPr>
        <p:spPr>
          <a:xfrm>
            <a:off x="1797416" y="1887058"/>
            <a:ext cx="2827136" cy="489642"/>
          </a:xfrm>
          <a:prstGeom prst="rect">
            <a:avLst/>
          </a:prstGeom>
        </p:spPr>
        <p:txBody>
          <a:bodyPr spcFirstLastPara="1" wrap="square" lIns="91425" tIns="91425" rIns="91425" bIns="91425" anchor="t" anchorCtr="0">
            <a:noAutofit/>
          </a:bodyPr>
          <a:lstStyle/>
          <a:p>
            <a:pPr marL="0" lvl="0" indent="0"/>
            <a:r>
              <a:rPr lang="en-US" dirty="0"/>
              <a:t>To contribute to peer mentoring and other relevant engagement initiatives.</a:t>
            </a:r>
            <a:endParaRPr dirty="0"/>
          </a:p>
        </p:txBody>
      </p:sp>
      <p:sp>
        <p:nvSpPr>
          <p:cNvPr id="359" name="Google Shape;359;p44"/>
          <p:cNvSpPr txBox="1">
            <a:spLocks noGrp="1"/>
          </p:cNvSpPr>
          <p:nvPr>
            <p:ph type="title" idx="3"/>
          </p:nvPr>
        </p:nvSpPr>
        <p:spPr>
          <a:xfrm>
            <a:off x="1797416" y="2972205"/>
            <a:ext cx="2472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Aim</a:t>
            </a:r>
            <a:endParaRPr dirty="0"/>
          </a:p>
        </p:txBody>
      </p:sp>
      <p:sp>
        <p:nvSpPr>
          <p:cNvPr id="360" name="Google Shape;360;p44"/>
          <p:cNvSpPr txBox="1">
            <a:spLocks noGrp="1"/>
          </p:cNvSpPr>
          <p:nvPr>
            <p:ph type="title" idx="4"/>
          </p:nvPr>
        </p:nvSpPr>
        <p:spPr>
          <a:xfrm>
            <a:off x="969400" y="3201113"/>
            <a:ext cx="633600" cy="704100"/>
          </a:xfrm>
          <a:prstGeom prst="rect">
            <a:avLst/>
          </a:prstGeom>
          <a:noFill/>
        </p:spPr>
        <p:txBody>
          <a:bodyPr spcFirstLastPara="1" wrap="square" lIns="0" tIns="91425" rIns="0" bIns="91425" anchor="ctr" anchorCtr="0">
            <a:noAutofit/>
          </a:bodyPr>
          <a:lstStyle/>
          <a:p>
            <a:pPr marL="0" lvl="0" indent="0" algn="ctr" rtl="0">
              <a:spcBef>
                <a:spcPts val="0"/>
              </a:spcBef>
              <a:spcAft>
                <a:spcPts val="0"/>
              </a:spcAft>
              <a:buNone/>
            </a:pPr>
            <a:r>
              <a:rPr lang="en"/>
              <a:t>02</a:t>
            </a:r>
            <a:endParaRPr/>
          </a:p>
        </p:txBody>
      </p:sp>
      <p:sp>
        <p:nvSpPr>
          <p:cNvPr id="362" name="Google Shape;362;p44"/>
          <p:cNvSpPr txBox="1">
            <a:spLocks noGrp="1"/>
          </p:cNvSpPr>
          <p:nvPr>
            <p:ph type="title" idx="6"/>
          </p:nvPr>
        </p:nvSpPr>
        <p:spPr>
          <a:xfrm>
            <a:off x="5768000" y="1359358"/>
            <a:ext cx="2472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Experts</a:t>
            </a:r>
            <a:endParaRPr/>
          </a:p>
        </p:txBody>
      </p:sp>
      <p:sp>
        <p:nvSpPr>
          <p:cNvPr id="363" name="Google Shape;363;p44"/>
          <p:cNvSpPr txBox="1">
            <a:spLocks noGrp="1"/>
          </p:cNvSpPr>
          <p:nvPr>
            <p:ph type="title" idx="7"/>
          </p:nvPr>
        </p:nvSpPr>
        <p:spPr>
          <a:xfrm>
            <a:off x="4931800" y="1593369"/>
            <a:ext cx="633600" cy="704100"/>
          </a:xfrm>
          <a:prstGeom prst="rect">
            <a:avLst/>
          </a:prstGeom>
          <a:noFill/>
        </p:spPr>
        <p:txBody>
          <a:bodyPr spcFirstLastPara="1" wrap="square" lIns="0" tIns="91425" rIns="0" bIns="91425" anchor="ctr" anchorCtr="0">
            <a:noAutofit/>
          </a:bodyPr>
          <a:lstStyle/>
          <a:p>
            <a:pPr marL="0" lvl="0" indent="0" algn="ctr" rtl="0">
              <a:spcBef>
                <a:spcPts val="0"/>
              </a:spcBef>
              <a:spcAft>
                <a:spcPts val="0"/>
              </a:spcAft>
              <a:buNone/>
            </a:pPr>
            <a:r>
              <a:rPr lang="en"/>
              <a:t>03</a:t>
            </a:r>
            <a:endParaRPr/>
          </a:p>
        </p:txBody>
      </p:sp>
      <p:sp>
        <p:nvSpPr>
          <p:cNvPr id="365" name="Google Shape;365;p44"/>
          <p:cNvSpPr txBox="1">
            <a:spLocks noGrp="1"/>
          </p:cNvSpPr>
          <p:nvPr>
            <p:ph type="title" idx="9"/>
          </p:nvPr>
        </p:nvSpPr>
        <p:spPr>
          <a:xfrm>
            <a:off x="5768000" y="2972205"/>
            <a:ext cx="2472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Duty</a:t>
            </a:r>
            <a:endParaRPr dirty="0"/>
          </a:p>
        </p:txBody>
      </p:sp>
      <p:sp>
        <p:nvSpPr>
          <p:cNvPr id="366" name="Google Shape;366;p44"/>
          <p:cNvSpPr txBox="1">
            <a:spLocks noGrp="1"/>
          </p:cNvSpPr>
          <p:nvPr>
            <p:ph type="title" idx="13"/>
          </p:nvPr>
        </p:nvSpPr>
        <p:spPr>
          <a:xfrm>
            <a:off x="4931800" y="3201113"/>
            <a:ext cx="633600" cy="704100"/>
          </a:xfrm>
          <a:prstGeom prst="rect">
            <a:avLst/>
          </a:prstGeom>
          <a:noFill/>
        </p:spPr>
        <p:txBody>
          <a:bodyPr spcFirstLastPara="1" wrap="square" lIns="0" tIns="91425" rIns="0" bIns="91425" anchor="ctr" anchorCtr="0">
            <a:noAutofit/>
          </a:bodyPr>
          <a:lstStyle/>
          <a:p>
            <a:pPr marL="0" lvl="0" indent="0" algn="ctr" rtl="0">
              <a:spcBef>
                <a:spcPts val="0"/>
              </a:spcBef>
              <a:spcAft>
                <a:spcPts val="0"/>
              </a:spcAft>
              <a:buNone/>
            </a:pPr>
            <a:r>
              <a:rPr lang="en"/>
              <a:t>04</a:t>
            </a:r>
            <a:endParaRPr/>
          </a:p>
        </p:txBody>
      </p:sp>
      <p:sp>
        <p:nvSpPr>
          <p:cNvPr id="367" name="Google Shape;367;p44"/>
          <p:cNvSpPr txBox="1">
            <a:spLocks noGrp="1"/>
          </p:cNvSpPr>
          <p:nvPr>
            <p:ph type="subTitle" idx="14"/>
          </p:nvPr>
        </p:nvSpPr>
        <p:spPr>
          <a:xfrm>
            <a:off x="5696800" y="3420413"/>
            <a:ext cx="3157661" cy="484800"/>
          </a:xfrm>
          <a:prstGeom prst="rect">
            <a:avLst/>
          </a:prstGeom>
        </p:spPr>
        <p:txBody>
          <a:bodyPr spcFirstLastPara="1" wrap="square" lIns="91425" tIns="91425" rIns="91425" bIns="91425" anchor="t" anchorCtr="0">
            <a:noAutofit/>
          </a:bodyPr>
          <a:lstStyle/>
          <a:p>
            <a:pPr marL="0" lvl="0" indent="0"/>
            <a:r>
              <a:rPr lang="en-US" dirty="0" smtClean="0"/>
              <a:t>We organize </a:t>
            </a:r>
            <a:r>
              <a:rPr lang="en-US" dirty="0"/>
              <a:t>events, seminars, conferences and study </a:t>
            </a:r>
            <a:r>
              <a:rPr lang="en-US" dirty="0" smtClean="0"/>
              <a:t>webinars </a:t>
            </a:r>
            <a:r>
              <a:rPr lang="en-US" dirty="0"/>
              <a:t>which offer students and alumni a meaningful educational experience.</a:t>
            </a:r>
            <a:endParaRPr dirty="0"/>
          </a:p>
        </p:txBody>
      </p:sp>
      <p:sp>
        <p:nvSpPr>
          <p:cNvPr id="368" name="Google Shape;368;p44"/>
          <p:cNvSpPr txBox="1">
            <a:spLocks noGrp="1"/>
          </p:cNvSpPr>
          <p:nvPr>
            <p:ph type="title" idx="15"/>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369" name="Google Shape;369;p44"/>
          <p:cNvSpPr/>
          <p:nvPr/>
        </p:nvSpPr>
        <p:spPr>
          <a:xfrm>
            <a:off x="903700" y="1562919"/>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4"/>
          <p:cNvSpPr/>
          <p:nvPr/>
        </p:nvSpPr>
        <p:spPr>
          <a:xfrm>
            <a:off x="903700" y="3170663"/>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4"/>
          <p:cNvSpPr/>
          <p:nvPr/>
        </p:nvSpPr>
        <p:spPr>
          <a:xfrm>
            <a:off x="4866100" y="1562919"/>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4"/>
          <p:cNvSpPr/>
          <p:nvPr/>
        </p:nvSpPr>
        <p:spPr>
          <a:xfrm>
            <a:off x="4866100" y="3170663"/>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4"/>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4"/>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accent2"/>
                </a:solidFill>
              </a:rPr>
              <a:t>00</a:t>
            </a:r>
            <a:fld id="{00000000-1234-1234-1234-123412341234}" type="slidenum">
              <a:rPr lang="en">
                <a:solidFill>
                  <a:schemeClr val="accent2"/>
                </a:solidFill>
              </a:rPr>
              <a:t>4</a:t>
            </a:fld>
            <a:endParaRPr>
              <a:solidFill>
                <a:schemeClr val="accent2"/>
              </a:solidFill>
            </a:endParaRPr>
          </a:p>
        </p:txBody>
      </p:sp>
      <p:sp>
        <p:nvSpPr>
          <p:cNvPr id="375" name="Google Shape;375;p44"/>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4"/>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377;p44"/>
          <p:cNvGrpSpPr/>
          <p:nvPr/>
        </p:nvGrpSpPr>
        <p:grpSpPr>
          <a:xfrm>
            <a:off x="7705819" y="684840"/>
            <a:ext cx="1219842" cy="143201"/>
            <a:chOff x="7692540" y="881809"/>
            <a:chExt cx="1219842" cy="143201"/>
          </a:xfrm>
        </p:grpSpPr>
        <p:sp>
          <p:nvSpPr>
            <p:cNvPr id="378" name="Google Shape;378;p44"/>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4"/>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ubtitle 1"/>
          <p:cNvSpPr>
            <a:spLocks noGrp="1"/>
          </p:cNvSpPr>
          <p:nvPr>
            <p:ph type="subTitle" idx="8"/>
          </p:nvPr>
        </p:nvSpPr>
        <p:spPr>
          <a:xfrm>
            <a:off x="5696800" y="1889487"/>
            <a:ext cx="2727200" cy="484800"/>
          </a:xfrm>
        </p:spPr>
        <p:txBody>
          <a:bodyPr/>
          <a:lstStyle/>
          <a:p>
            <a:r>
              <a:rPr lang="en-US" dirty="0" smtClean="0"/>
              <a:t>Establish Our CSE Community</a:t>
            </a:r>
            <a:endParaRPr lang="en-US" dirty="0"/>
          </a:p>
        </p:txBody>
      </p:sp>
      <p:sp>
        <p:nvSpPr>
          <p:cNvPr id="3" name="Subtitle 2"/>
          <p:cNvSpPr>
            <a:spLocks noGrp="1"/>
          </p:cNvSpPr>
          <p:nvPr>
            <p:ph type="subTitle" idx="5"/>
          </p:nvPr>
        </p:nvSpPr>
        <p:spPr>
          <a:xfrm>
            <a:off x="1680734" y="3420413"/>
            <a:ext cx="3060500" cy="484800"/>
          </a:xfrm>
        </p:spPr>
        <p:txBody>
          <a:bodyPr/>
          <a:lstStyle/>
          <a:p>
            <a:r>
              <a:rPr lang="en-US" dirty="0"/>
              <a:t>To prepare club members for national and international competitions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drape"/>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383"/>
        <p:cNvGrpSpPr/>
        <p:nvPr/>
      </p:nvGrpSpPr>
      <p:grpSpPr>
        <a:xfrm>
          <a:off x="0" y="0"/>
          <a:ext cx="0" cy="0"/>
          <a:chOff x="0" y="0"/>
          <a:chExt cx="0" cy="0"/>
        </a:xfrm>
      </p:grpSpPr>
      <p:sp>
        <p:nvSpPr>
          <p:cNvPr id="384" name="Google Shape;384;p45"/>
          <p:cNvSpPr txBox="1">
            <a:spLocks noGrp="1"/>
          </p:cNvSpPr>
          <p:nvPr>
            <p:ph type="title"/>
          </p:nvPr>
        </p:nvSpPr>
        <p:spPr>
          <a:xfrm>
            <a:off x="2894463" y="1191990"/>
            <a:ext cx="5271298" cy="147185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Major Duties</a:t>
            </a:r>
            <a:endParaRPr dirty="0"/>
          </a:p>
        </p:txBody>
      </p:sp>
      <p:sp>
        <p:nvSpPr>
          <p:cNvPr id="385" name="Google Shape;385;p45"/>
          <p:cNvSpPr txBox="1">
            <a:spLocks noGrp="1"/>
          </p:cNvSpPr>
          <p:nvPr>
            <p:ph type="subTitle" idx="1"/>
          </p:nvPr>
        </p:nvSpPr>
        <p:spPr>
          <a:xfrm>
            <a:off x="3362468" y="2438323"/>
            <a:ext cx="38358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Our duties/Responsibilities for establish this Community</a:t>
            </a:r>
            <a:endParaRPr dirty="0"/>
          </a:p>
        </p:txBody>
      </p:sp>
      <p:sp>
        <p:nvSpPr>
          <p:cNvPr id="386" name="Google Shape;386;p45"/>
          <p:cNvSpPr txBox="1">
            <a:spLocks noGrp="1"/>
          </p:cNvSpPr>
          <p:nvPr>
            <p:ph type="title" idx="2"/>
          </p:nvPr>
        </p:nvSpPr>
        <p:spPr>
          <a:xfrm>
            <a:off x="1487763" y="1834950"/>
            <a:ext cx="1406700" cy="10482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87" name="Google Shape;387;p45"/>
          <p:cNvSpPr/>
          <p:nvPr/>
        </p:nvSpPr>
        <p:spPr>
          <a:xfrm>
            <a:off x="1487763" y="1655700"/>
            <a:ext cx="1406700" cy="1406700"/>
          </a:xfrm>
          <a:prstGeom prst="donut">
            <a:avLst>
              <a:gd name="adj" fmla="val 1777"/>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 name="Google Shape;388;p45"/>
          <p:cNvGrpSpPr/>
          <p:nvPr/>
        </p:nvGrpSpPr>
        <p:grpSpPr>
          <a:xfrm>
            <a:off x="6792477" y="890912"/>
            <a:ext cx="2125029" cy="403038"/>
            <a:chOff x="6787353" y="621971"/>
            <a:chExt cx="2125029" cy="403038"/>
          </a:xfrm>
        </p:grpSpPr>
        <p:sp>
          <p:nvSpPr>
            <p:cNvPr id="389" name="Google Shape;389;p45"/>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5"/>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5"/>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5"/>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45"/>
          <p:cNvGrpSpPr/>
          <p:nvPr/>
        </p:nvGrpSpPr>
        <p:grpSpPr>
          <a:xfrm>
            <a:off x="291650" y="4461246"/>
            <a:ext cx="4775677" cy="143201"/>
            <a:chOff x="215450" y="4461246"/>
            <a:chExt cx="4775677" cy="143201"/>
          </a:xfrm>
        </p:grpSpPr>
        <p:sp>
          <p:nvSpPr>
            <p:cNvPr id="396" name="Google Shape;396;p45"/>
            <p:cNvSpPr/>
            <p:nvPr/>
          </p:nvSpPr>
          <p:spPr>
            <a:xfrm>
              <a:off x="215450" y="4523706"/>
              <a:ext cx="462678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5"/>
            <p:cNvSpPr/>
            <p:nvPr/>
          </p:nvSpPr>
          <p:spPr>
            <a:xfrm>
              <a:off x="48422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 name="Google Shape;398;p45"/>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00</a:t>
            </a:r>
            <a:fld id="{00000000-1234-1234-1234-123412341234}" type="slidenum">
              <a:rPr lang="en"/>
              <a:t>5</a:t>
            </a:fld>
            <a:endParaRPr/>
          </a:p>
        </p:txBody>
      </p:sp>
      <p:grpSp>
        <p:nvGrpSpPr>
          <p:cNvPr id="399" name="Google Shape;399;p45"/>
          <p:cNvGrpSpPr/>
          <p:nvPr/>
        </p:nvGrpSpPr>
        <p:grpSpPr>
          <a:xfrm>
            <a:off x="215450" y="4308846"/>
            <a:ext cx="4318477" cy="143201"/>
            <a:chOff x="596450" y="4461246"/>
            <a:chExt cx="4318477" cy="143201"/>
          </a:xfrm>
        </p:grpSpPr>
        <p:sp>
          <p:nvSpPr>
            <p:cNvPr id="400" name="Google Shape;400;p45"/>
            <p:cNvSpPr/>
            <p:nvPr/>
          </p:nvSpPr>
          <p:spPr>
            <a:xfrm>
              <a:off x="596450" y="4523706"/>
              <a:ext cx="416973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5"/>
            <p:cNvSpPr/>
            <p:nvPr/>
          </p:nvSpPr>
          <p:spPr>
            <a:xfrm>
              <a:off x="47660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 name="Google Shape;402;p45"/>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5"/>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2400">
        <p14:ripple/>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408"/>
        <p:cNvGrpSpPr/>
        <p:nvPr/>
      </p:nvGrpSpPr>
      <p:grpSpPr>
        <a:xfrm>
          <a:off x="0" y="0"/>
          <a:ext cx="0" cy="0"/>
          <a:chOff x="0" y="0"/>
          <a:chExt cx="0" cy="0"/>
        </a:xfrm>
      </p:grpSpPr>
      <p:pic>
        <p:nvPicPr>
          <p:cNvPr id="409" name="Google Shape;409;p46"/>
          <p:cNvPicPr preferRelativeResize="0"/>
          <p:nvPr/>
        </p:nvPicPr>
        <p:blipFill rotWithShape="1">
          <a:blip r:embed="rId3">
            <a:alphaModFix/>
          </a:blip>
          <a:srcRect t="24530" b="12813"/>
          <a:stretch/>
        </p:blipFill>
        <p:spPr>
          <a:xfrm>
            <a:off x="5618450" y="1529825"/>
            <a:ext cx="2256900" cy="2121900"/>
          </a:xfrm>
          <a:prstGeom prst="snip2DiagRect">
            <a:avLst>
              <a:gd name="adj1" fmla="val 17622"/>
              <a:gd name="adj2" fmla="val 16667"/>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pic>
      <p:sp>
        <p:nvSpPr>
          <p:cNvPr id="410" name="Google Shape;410;p46"/>
          <p:cNvSpPr txBox="1">
            <a:spLocks noGrp="1"/>
          </p:cNvSpPr>
          <p:nvPr>
            <p:ph type="body" idx="1"/>
          </p:nvPr>
        </p:nvSpPr>
        <p:spPr>
          <a:xfrm>
            <a:off x="1011300" y="949302"/>
            <a:ext cx="4506631" cy="24114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en" dirty="0" smtClean="0">
                <a:solidFill>
                  <a:schemeClr val="lt1"/>
                </a:solidFill>
              </a:rPr>
              <a:t>Some major duties of Our Club:</a:t>
            </a:r>
            <a:r>
              <a:rPr lang="en" dirty="0">
                <a:solidFill>
                  <a:schemeClr val="lt1"/>
                </a:solidFill>
              </a:rPr>
              <a:t/>
            </a:r>
            <a:br>
              <a:rPr lang="en" dirty="0">
                <a:solidFill>
                  <a:schemeClr val="lt1"/>
                </a:solidFill>
              </a:rPr>
            </a:br>
            <a:endParaRPr dirty="0">
              <a:solidFill>
                <a:schemeClr val="lt1"/>
              </a:solidFill>
            </a:endParaRPr>
          </a:p>
          <a:p>
            <a:pPr marL="241300" lvl="0" indent="-215900">
              <a:buSzPts val="1400"/>
            </a:pPr>
            <a:r>
              <a:rPr lang="en" dirty="0" smtClean="0">
                <a:solidFill>
                  <a:schemeClr val="lt1"/>
                </a:solidFill>
              </a:rPr>
              <a:t> </a:t>
            </a:r>
            <a:r>
              <a:rPr lang="en-US" dirty="0"/>
              <a:t>To ensure effective communication of club activities with </a:t>
            </a:r>
            <a:r>
              <a:rPr lang="en-US" dirty="0" smtClean="0"/>
              <a:t>students   </a:t>
            </a:r>
          </a:p>
          <a:p>
            <a:pPr marL="241300" lvl="0" indent="-215900">
              <a:buSzPts val="1400"/>
            </a:pPr>
            <a:endParaRPr lang="en-US" dirty="0" smtClean="0"/>
          </a:p>
          <a:p>
            <a:pPr marL="241300" indent="-215900">
              <a:buSzPts val="1400"/>
            </a:pPr>
            <a:r>
              <a:rPr lang="en-US" dirty="0"/>
              <a:t>To </a:t>
            </a:r>
            <a:r>
              <a:rPr lang="en-US" dirty="0" smtClean="0"/>
              <a:t>organize live </a:t>
            </a:r>
            <a:r>
              <a:rPr lang="en-US" dirty="0"/>
              <a:t>programming </a:t>
            </a:r>
            <a:r>
              <a:rPr lang="en-US" dirty="0" smtClean="0"/>
              <a:t>competitions.</a:t>
            </a:r>
            <a:endParaRPr lang="en-US" dirty="0"/>
          </a:p>
          <a:p>
            <a:pPr marL="25400" lvl="0" indent="0">
              <a:buSzPts val="1400"/>
              <a:buNone/>
            </a:pPr>
            <a:endParaRPr dirty="0">
              <a:solidFill>
                <a:schemeClr val="lt1"/>
              </a:solidFill>
            </a:endParaRPr>
          </a:p>
          <a:p>
            <a:pPr marL="241300" indent="-215900">
              <a:buSzPts val="1400"/>
            </a:pPr>
            <a:r>
              <a:rPr lang="en-US" dirty="0"/>
              <a:t>To hold latest trends and technology seminars</a:t>
            </a:r>
          </a:p>
          <a:p>
            <a:pPr marL="241300" lvl="0" indent="-215900" algn="l" rtl="0">
              <a:spcBef>
                <a:spcPts val="0"/>
              </a:spcBef>
              <a:spcAft>
                <a:spcPts val="0"/>
              </a:spcAft>
              <a:buClr>
                <a:schemeClr val="lt1"/>
              </a:buClr>
              <a:buSzPts val="1400"/>
              <a:buChar char="●"/>
            </a:pPr>
            <a:endParaRPr lang="en" dirty="0" smtClean="0">
              <a:solidFill>
                <a:schemeClr val="lt1"/>
              </a:solidFill>
            </a:endParaRPr>
          </a:p>
          <a:p>
            <a:pPr marL="241300" indent="-215900">
              <a:buSzPts val="1400"/>
            </a:pPr>
            <a:r>
              <a:rPr lang="en-US" dirty="0"/>
              <a:t>To provide leadership and direction to other club </a:t>
            </a:r>
            <a:r>
              <a:rPr lang="en-US" dirty="0" smtClean="0"/>
              <a:t>members.</a:t>
            </a:r>
            <a:endParaRPr dirty="0" smtClean="0">
              <a:solidFill>
                <a:schemeClr val="lt1"/>
              </a:solidFill>
            </a:endParaRPr>
          </a:p>
          <a:p>
            <a:pPr marL="0" indent="0">
              <a:buClr>
                <a:srgbClr val="273D40"/>
              </a:buClr>
              <a:buSzPts val="600"/>
              <a:buNone/>
            </a:pPr>
            <a:r>
              <a:rPr lang="en" dirty="0" smtClean="0">
                <a:solidFill>
                  <a:schemeClr val="lt1"/>
                </a:solidFill>
              </a:rPr>
              <a:t>And </a:t>
            </a:r>
            <a:r>
              <a:rPr lang="en" dirty="0">
                <a:solidFill>
                  <a:schemeClr val="lt1"/>
                </a:solidFill>
              </a:rPr>
              <a:t>the most important </a:t>
            </a:r>
            <a:r>
              <a:rPr lang="en" dirty="0" smtClean="0">
                <a:solidFill>
                  <a:schemeClr val="lt1"/>
                </a:solidFill>
              </a:rPr>
              <a:t>thing:</a:t>
            </a:r>
            <a:r>
              <a:rPr lang="en-US" dirty="0"/>
              <a:t>To organize on campus weekly </a:t>
            </a:r>
            <a:r>
              <a:rPr lang="en-US" dirty="0" smtClean="0"/>
              <a:t>meeting to </a:t>
            </a:r>
            <a:r>
              <a:rPr lang="en-US" dirty="0"/>
              <a:t>ensure projects are active and students are involved also to share the outcomes, problems, and </a:t>
            </a:r>
            <a:r>
              <a:rPr lang="en-US" dirty="0" smtClean="0"/>
              <a:t>approaches.</a:t>
            </a:r>
            <a:endParaRPr lang="en-US" dirty="0"/>
          </a:p>
          <a:p>
            <a:pPr marL="0" lvl="0" indent="0" algn="l" rtl="0">
              <a:spcBef>
                <a:spcPts val="0"/>
              </a:spcBef>
              <a:spcAft>
                <a:spcPts val="0"/>
              </a:spcAft>
              <a:buClr>
                <a:srgbClr val="273D40"/>
              </a:buClr>
              <a:buSzPts val="600"/>
              <a:buFont typeface="Arial"/>
              <a:buNone/>
            </a:pPr>
            <a:endParaRPr dirty="0">
              <a:solidFill>
                <a:schemeClr val="lt1"/>
              </a:solidFill>
            </a:endParaRPr>
          </a:p>
        </p:txBody>
      </p:sp>
      <p:sp>
        <p:nvSpPr>
          <p:cNvPr id="411" name="Google Shape;411;p46"/>
          <p:cNvSpPr txBox="1">
            <a:spLocks noGrp="1"/>
          </p:cNvSpPr>
          <p:nvPr>
            <p:ph type="title"/>
          </p:nvPr>
        </p:nvSpPr>
        <p:spPr>
          <a:xfrm>
            <a:off x="635917" y="64753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About Duties Of Our Community</a:t>
            </a:r>
            <a:endParaRPr dirty="0"/>
          </a:p>
        </p:txBody>
      </p:sp>
      <p:grpSp>
        <p:nvGrpSpPr>
          <p:cNvPr id="412" name="Google Shape;412;p46"/>
          <p:cNvGrpSpPr/>
          <p:nvPr/>
        </p:nvGrpSpPr>
        <p:grpSpPr>
          <a:xfrm flipH="1">
            <a:off x="279410" y="4438425"/>
            <a:ext cx="2125029" cy="403038"/>
            <a:chOff x="6787353" y="621971"/>
            <a:chExt cx="2125029" cy="403038"/>
          </a:xfrm>
        </p:grpSpPr>
        <p:sp>
          <p:nvSpPr>
            <p:cNvPr id="413" name="Google Shape;413;p46"/>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6"/>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6"/>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6"/>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6"/>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6"/>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 name="Google Shape;419;p46"/>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6"/>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6"/>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2250">
        <p14:switch dir="r"/>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425"/>
        <p:cNvGrpSpPr/>
        <p:nvPr/>
      </p:nvGrpSpPr>
      <p:grpSpPr>
        <a:xfrm>
          <a:off x="0" y="0"/>
          <a:ext cx="0" cy="0"/>
          <a:chOff x="0" y="0"/>
          <a:chExt cx="0" cy="0"/>
        </a:xfrm>
      </p:grpSpPr>
      <p:sp>
        <p:nvSpPr>
          <p:cNvPr id="426" name="Google Shape;426;p47"/>
          <p:cNvSpPr txBox="1">
            <a:spLocks noGrp="1"/>
          </p:cNvSpPr>
          <p:nvPr>
            <p:ph type="subTitle" idx="3"/>
          </p:nvPr>
        </p:nvSpPr>
        <p:spPr>
          <a:xfrm>
            <a:off x="1372962" y="2883677"/>
            <a:ext cx="2967809" cy="7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Never conduct any Seminars Coding Competitions, Trainings </a:t>
            </a:r>
            <a:endParaRPr dirty="0"/>
          </a:p>
        </p:txBody>
      </p:sp>
      <p:sp>
        <p:nvSpPr>
          <p:cNvPr id="427" name="Google Shape;427;p47"/>
          <p:cNvSpPr txBox="1">
            <a:spLocks noGrp="1"/>
          </p:cNvSpPr>
          <p:nvPr>
            <p:ph type="subTitle" idx="4"/>
          </p:nvPr>
        </p:nvSpPr>
        <p:spPr>
          <a:xfrm>
            <a:off x="5027838" y="2883677"/>
            <a:ext cx="3396162" cy="9946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Our main aim is to provide the guidance to our juniors community members organizing Events Related to CSE</a:t>
            </a:r>
            <a:endParaRPr dirty="0"/>
          </a:p>
        </p:txBody>
      </p:sp>
      <p:sp>
        <p:nvSpPr>
          <p:cNvPr id="428" name="Google Shape;428;p47"/>
          <p:cNvSpPr txBox="1">
            <a:spLocks noGrp="1"/>
          </p:cNvSpPr>
          <p:nvPr>
            <p:ph type="subTitle" idx="1"/>
          </p:nvPr>
        </p:nvSpPr>
        <p:spPr>
          <a:xfrm>
            <a:off x="1372963" y="2571175"/>
            <a:ext cx="2743200" cy="31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429" name="Google Shape;429;p47"/>
          <p:cNvSpPr txBox="1">
            <a:spLocks noGrp="1"/>
          </p:cNvSpPr>
          <p:nvPr>
            <p:ph type="subTitle" idx="2"/>
          </p:nvPr>
        </p:nvSpPr>
        <p:spPr>
          <a:xfrm>
            <a:off x="5027838" y="2571175"/>
            <a:ext cx="2743200" cy="31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sp>
        <p:nvSpPr>
          <p:cNvPr id="430" name="Google Shape;430;p47"/>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are we different?</a:t>
            </a:r>
            <a:endParaRPr/>
          </a:p>
        </p:txBody>
      </p:sp>
      <p:grpSp>
        <p:nvGrpSpPr>
          <p:cNvPr id="431" name="Google Shape;431;p47"/>
          <p:cNvGrpSpPr/>
          <p:nvPr/>
        </p:nvGrpSpPr>
        <p:grpSpPr>
          <a:xfrm>
            <a:off x="2556432" y="1629133"/>
            <a:ext cx="376261" cy="376207"/>
            <a:chOff x="4817669" y="3638161"/>
            <a:chExt cx="376261" cy="376207"/>
          </a:xfrm>
        </p:grpSpPr>
        <p:sp>
          <p:nvSpPr>
            <p:cNvPr id="432" name="Google Shape;432;p47"/>
            <p:cNvSpPr/>
            <p:nvPr/>
          </p:nvSpPr>
          <p:spPr>
            <a:xfrm>
              <a:off x="4817669" y="3638161"/>
              <a:ext cx="376261" cy="376207"/>
            </a:xfrm>
            <a:custGeom>
              <a:avLst/>
              <a:gdLst/>
              <a:ahLst/>
              <a:cxnLst/>
              <a:rect l="l" t="t" r="r" b="b"/>
              <a:pathLst>
                <a:path w="13977" h="13975" extrusionOk="0">
                  <a:moveTo>
                    <a:pt x="1747" y="546"/>
                  </a:moveTo>
                  <a:lnTo>
                    <a:pt x="1747" y="1747"/>
                  </a:lnTo>
                  <a:lnTo>
                    <a:pt x="546" y="1747"/>
                  </a:lnTo>
                  <a:lnTo>
                    <a:pt x="546" y="546"/>
                  </a:lnTo>
                  <a:close/>
                  <a:moveTo>
                    <a:pt x="7589" y="546"/>
                  </a:moveTo>
                  <a:lnTo>
                    <a:pt x="7589" y="1747"/>
                  </a:lnTo>
                  <a:lnTo>
                    <a:pt x="6388" y="1747"/>
                  </a:lnTo>
                  <a:lnTo>
                    <a:pt x="6388" y="546"/>
                  </a:lnTo>
                  <a:close/>
                  <a:moveTo>
                    <a:pt x="13431" y="546"/>
                  </a:moveTo>
                  <a:lnTo>
                    <a:pt x="13431" y="1747"/>
                  </a:lnTo>
                  <a:lnTo>
                    <a:pt x="12231" y="1747"/>
                  </a:lnTo>
                  <a:lnTo>
                    <a:pt x="12231" y="546"/>
                  </a:lnTo>
                  <a:close/>
                  <a:moveTo>
                    <a:pt x="13431" y="6386"/>
                  </a:moveTo>
                  <a:lnTo>
                    <a:pt x="13431" y="7587"/>
                  </a:lnTo>
                  <a:lnTo>
                    <a:pt x="12231" y="7587"/>
                  </a:lnTo>
                  <a:lnTo>
                    <a:pt x="12231" y="6386"/>
                  </a:lnTo>
                  <a:close/>
                  <a:moveTo>
                    <a:pt x="1747" y="6388"/>
                  </a:moveTo>
                  <a:lnTo>
                    <a:pt x="1747" y="7589"/>
                  </a:lnTo>
                  <a:lnTo>
                    <a:pt x="546" y="7589"/>
                  </a:lnTo>
                  <a:lnTo>
                    <a:pt x="546" y="6388"/>
                  </a:lnTo>
                  <a:close/>
                  <a:moveTo>
                    <a:pt x="1747" y="12228"/>
                  </a:moveTo>
                  <a:lnTo>
                    <a:pt x="1747" y="13429"/>
                  </a:lnTo>
                  <a:lnTo>
                    <a:pt x="546" y="13429"/>
                  </a:lnTo>
                  <a:lnTo>
                    <a:pt x="546" y="12228"/>
                  </a:lnTo>
                  <a:close/>
                  <a:moveTo>
                    <a:pt x="7589" y="12228"/>
                  </a:moveTo>
                  <a:lnTo>
                    <a:pt x="7589" y="13429"/>
                  </a:lnTo>
                  <a:lnTo>
                    <a:pt x="6388" y="13429"/>
                  </a:lnTo>
                  <a:lnTo>
                    <a:pt x="6388" y="12228"/>
                  </a:lnTo>
                  <a:close/>
                  <a:moveTo>
                    <a:pt x="13431" y="12228"/>
                  </a:moveTo>
                  <a:lnTo>
                    <a:pt x="13431" y="13429"/>
                  </a:lnTo>
                  <a:lnTo>
                    <a:pt x="12231" y="13429"/>
                  </a:lnTo>
                  <a:lnTo>
                    <a:pt x="12231" y="12228"/>
                  </a:lnTo>
                  <a:close/>
                  <a:moveTo>
                    <a:pt x="274" y="0"/>
                  </a:moveTo>
                  <a:cubicBezTo>
                    <a:pt x="123" y="0"/>
                    <a:pt x="1" y="122"/>
                    <a:pt x="1" y="273"/>
                  </a:cubicBezTo>
                  <a:lnTo>
                    <a:pt x="1" y="2019"/>
                  </a:lnTo>
                  <a:cubicBezTo>
                    <a:pt x="1" y="2170"/>
                    <a:pt x="123" y="2292"/>
                    <a:pt x="274" y="2292"/>
                  </a:cubicBezTo>
                  <a:lnTo>
                    <a:pt x="874" y="2292"/>
                  </a:lnTo>
                  <a:lnTo>
                    <a:pt x="874" y="5841"/>
                  </a:lnTo>
                  <a:lnTo>
                    <a:pt x="274" y="5841"/>
                  </a:lnTo>
                  <a:cubicBezTo>
                    <a:pt x="123" y="5841"/>
                    <a:pt x="1" y="5963"/>
                    <a:pt x="1" y="6114"/>
                  </a:cubicBezTo>
                  <a:lnTo>
                    <a:pt x="1" y="7861"/>
                  </a:lnTo>
                  <a:cubicBezTo>
                    <a:pt x="1" y="8012"/>
                    <a:pt x="123" y="8134"/>
                    <a:pt x="274" y="8134"/>
                  </a:cubicBezTo>
                  <a:lnTo>
                    <a:pt x="874" y="8134"/>
                  </a:lnTo>
                  <a:lnTo>
                    <a:pt x="874" y="11683"/>
                  </a:lnTo>
                  <a:lnTo>
                    <a:pt x="274" y="11683"/>
                  </a:lnTo>
                  <a:cubicBezTo>
                    <a:pt x="123" y="11683"/>
                    <a:pt x="1" y="11805"/>
                    <a:pt x="1" y="11956"/>
                  </a:cubicBezTo>
                  <a:lnTo>
                    <a:pt x="1" y="13702"/>
                  </a:lnTo>
                  <a:cubicBezTo>
                    <a:pt x="1" y="13853"/>
                    <a:pt x="123" y="13974"/>
                    <a:pt x="274" y="13974"/>
                  </a:cubicBezTo>
                  <a:lnTo>
                    <a:pt x="2020" y="13974"/>
                  </a:lnTo>
                  <a:cubicBezTo>
                    <a:pt x="2171" y="13974"/>
                    <a:pt x="2294" y="13853"/>
                    <a:pt x="2294" y="13702"/>
                  </a:cubicBezTo>
                  <a:lnTo>
                    <a:pt x="2294" y="13101"/>
                  </a:lnTo>
                  <a:lnTo>
                    <a:pt x="5841" y="13101"/>
                  </a:lnTo>
                  <a:lnTo>
                    <a:pt x="5841" y="13702"/>
                  </a:lnTo>
                  <a:cubicBezTo>
                    <a:pt x="5841" y="13853"/>
                    <a:pt x="5965" y="13974"/>
                    <a:pt x="6114" y="13974"/>
                  </a:cubicBezTo>
                  <a:lnTo>
                    <a:pt x="7862" y="13974"/>
                  </a:lnTo>
                  <a:cubicBezTo>
                    <a:pt x="8013" y="13974"/>
                    <a:pt x="8135" y="13853"/>
                    <a:pt x="8135" y="13702"/>
                  </a:cubicBezTo>
                  <a:lnTo>
                    <a:pt x="8135" y="13101"/>
                  </a:lnTo>
                  <a:lnTo>
                    <a:pt x="11684" y="13101"/>
                  </a:lnTo>
                  <a:lnTo>
                    <a:pt x="11684" y="13702"/>
                  </a:lnTo>
                  <a:cubicBezTo>
                    <a:pt x="11684" y="13853"/>
                    <a:pt x="11805" y="13974"/>
                    <a:pt x="11956" y="13974"/>
                  </a:cubicBezTo>
                  <a:lnTo>
                    <a:pt x="13702" y="13974"/>
                  </a:lnTo>
                  <a:cubicBezTo>
                    <a:pt x="13853" y="13974"/>
                    <a:pt x="13977" y="13853"/>
                    <a:pt x="13977" y="13702"/>
                  </a:cubicBezTo>
                  <a:lnTo>
                    <a:pt x="13977" y="11956"/>
                  </a:lnTo>
                  <a:cubicBezTo>
                    <a:pt x="13977" y="11805"/>
                    <a:pt x="13853" y="11681"/>
                    <a:pt x="13702" y="11681"/>
                  </a:cubicBezTo>
                  <a:lnTo>
                    <a:pt x="13102" y="11681"/>
                  </a:lnTo>
                  <a:lnTo>
                    <a:pt x="13102" y="8134"/>
                  </a:lnTo>
                  <a:lnTo>
                    <a:pt x="13702" y="8134"/>
                  </a:lnTo>
                  <a:cubicBezTo>
                    <a:pt x="13853" y="8134"/>
                    <a:pt x="13977" y="8011"/>
                    <a:pt x="13977" y="7860"/>
                  </a:cubicBezTo>
                  <a:lnTo>
                    <a:pt x="13977" y="6114"/>
                  </a:lnTo>
                  <a:cubicBezTo>
                    <a:pt x="13977" y="5963"/>
                    <a:pt x="13853" y="5841"/>
                    <a:pt x="13702" y="5841"/>
                  </a:cubicBezTo>
                  <a:lnTo>
                    <a:pt x="13102" y="5841"/>
                  </a:lnTo>
                  <a:lnTo>
                    <a:pt x="13102" y="2292"/>
                  </a:lnTo>
                  <a:lnTo>
                    <a:pt x="13702" y="2292"/>
                  </a:lnTo>
                  <a:cubicBezTo>
                    <a:pt x="13853" y="2292"/>
                    <a:pt x="13977" y="2170"/>
                    <a:pt x="13977" y="2019"/>
                  </a:cubicBezTo>
                  <a:lnTo>
                    <a:pt x="13977" y="273"/>
                  </a:lnTo>
                  <a:cubicBezTo>
                    <a:pt x="13977" y="122"/>
                    <a:pt x="13853" y="0"/>
                    <a:pt x="13702" y="0"/>
                  </a:cubicBezTo>
                  <a:lnTo>
                    <a:pt x="11956" y="0"/>
                  </a:lnTo>
                  <a:cubicBezTo>
                    <a:pt x="11805" y="0"/>
                    <a:pt x="11684" y="122"/>
                    <a:pt x="11684" y="273"/>
                  </a:cubicBezTo>
                  <a:lnTo>
                    <a:pt x="11684" y="874"/>
                  </a:lnTo>
                  <a:lnTo>
                    <a:pt x="8135" y="874"/>
                  </a:lnTo>
                  <a:lnTo>
                    <a:pt x="8135" y="273"/>
                  </a:lnTo>
                  <a:cubicBezTo>
                    <a:pt x="8135" y="122"/>
                    <a:pt x="8013" y="0"/>
                    <a:pt x="7862" y="0"/>
                  </a:cubicBezTo>
                  <a:lnTo>
                    <a:pt x="6114" y="0"/>
                  </a:lnTo>
                  <a:cubicBezTo>
                    <a:pt x="5965" y="0"/>
                    <a:pt x="5841" y="122"/>
                    <a:pt x="5841" y="273"/>
                  </a:cubicBezTo>
                  <a:lnTo>
                    <a:pt x="5841" y="874"/>
                  </a:lnTo>
                  <a:lnTo>
                    <a:pt x="4477" y="874"/>
                  </a:lnTo>
                  <a:cubicBezTo>
                    <a:pt x="4474" y="873"/>
                    <a:pt x="4471" y="873"/>
                    <a:pt x="4468" y="873"/>
                  </a:cubicBezTo>
                  <a:cubicBezTo>
                    <a:pt x="4319" y="873"/>
                    <a:pt x="4196" y="995"/>
                    <a:pt x="4196" y="1146"/>
                  </a:cubicBezTo>
                  <a:cubicBezTo>
                    <a:pt x="4196" y="1297"/>
                    <a:pt x="4319" y="1419"/>
                    <a:pt x="4468" y="1419"/>
                  </a:cubicBezTo>
                  <a:cubicBezTo>
                    <a:pt x="4471" y="1419"/>
                    <a:pt x="4474" y="1419"/>
                    <a:pt x="4477" y="1419"/>
                  </a:cubicBezTo>
                  <a:lnTo>
                    <a:pt x="5841" y="1419"/>
                  </a:lnTo>
                  <a:lnTo>
                    <a:pt x="5841" y="2019"/>
                  </a:lnTo>
                  <a:cubicBezTo>
                    <a:pt x="5841" y="2170"/>
                    <a:pt x="5965" y="2292"/>
                    <a:pt x="6114" y="2292"/>
                  </a:cubicBezTo>
                  <a:lnTo>
                    <a:pt x="7862" y="2292"/>
                  </a:lnTo>
                  <a:cubicBezTo>
                    <a:pt x="8013" y="2292"/>
                    <a:pt x="8135" y="2170"/>
                    <a:pt x="8135" y="2019"/>
                  </a:cubicBezTo>
                  <a:lnTo>
                    <a:pt x="8135" y="1419"/>
                  </a:lnTo>
                  <a:lnTo>
                    <a:pt x="11684" y="1419"/>
                  </a:lnTo>
                  <a:lnTo>
                    <a:pt x="11684" y="2019"/>
                  </a:lnTo>
                  <a:cubicBezTo>
                    <a:pt x="11684" y="2170"/>
                    <a:pt x="11805" y="2292"/>
                    <a:pt x="11956" y="2292"/>
                  </a:cubicBezTo>
                  <a:lnTo>
                    <a:pt x="12557" y="2292"/>
                  </a:lnTo>
                  <a:lnTo>
                    <a:pt x="12557" y="5841"/>
                  </a:lnTo>
                  <a:lnTo>
                    <a:pt x="11956" y="5841"/>
                  </a:lnTo>
                  <a:cubicBezTo>
                    <a:pt x="11805" y="5841"/>
                    <a:pt x="11684" y="5963"/>
                    <a:pt x="11684" y="6114"/>
                  </a:cubicBezTo>
                  <a:lnTo>
                    <a:pt x="11684" y="7861"/>
                  </a:lnTo>
                  <a:cubicBezTo>
                    <a:pt x="11684" y="8012"/>
                    <a:pt x="11805" y="8134"/>
                    <a:pt x="11956" y="8134"/>
                  </a:cubicBezTo>
                  <a:lnTo>
                    <a:pt x="12557" y="8134"/>
                  </a:lnTo>
                  <a:lnTo>
                    <a:pt x="12557" y="11683"/>
                  </a:lnTo>
                  <a:lnTo>
                    <a:pt x="11956" y="11683"/>
                  </a:lnTo>
                  <a:cubicBezTo>
                    <a:pt x="11805" y="11683"/>
                    <a:pt x="11684" y="11805"/>
                    <a:pt x="11684" y="11956"/>
                  </a:cubicBezTo>
                  <a:lnTo>
                    <a:pt x="11684" y="12556"/>
                  </a:lnTo>
                  <a:lnTo>
                    <a:pt x="8135" y="12556"/>
                  </a:lnTo>
                  <a:lnTo>
                    <a:pt x="8135" y="11956"/>
                  </a:lnTo>
                  <a:cubicBezTo>
                    <a:pt x="8135" y="11805"/>
                    <a:pt x="8013" y="11681"/>
                    <a:pt x="7862" y="11681"/>
                  </a:cubicBezTo>
                  <a:lnTo>
                    <a:pt x="6114" y="11681"/>
                  </a:lnTo>
                  <a:cubicBezTo>
                    <a:pt x="5965" y="11681"/>
                    <a:pt x="5841" y="11805"/>
                    <a:pt x="5841" y="11956"/>
                  </a:cubicBezTo>
                  <a:lnTo>
                    <a:pt x="5841" y="12556"/>
                  </a:lnTo>
                  <a:lnTo>
                    <a:pt x="2294" y="12556"/>
                  </a:lnTo>
                  <a:lnTo>
                    <a:pt x="2294" y="11956"/>
                  </a:lnTo>
                  <a:cubicBezTo>
                    <a:pt x="2294" y="11805"/>
                    <a:pt x="2171" y="11681"/>
                    <a:pt x="2020" y="11681"/>
                  </a:cubicBezTo>
                  <a:lnTo>
                    <a:pt x="1419" y="11681"/>
                  </a:lnTo>
                  <a:lnTo>
                    <a:pt x="1419" y="8134"/>
                  </a:lnTo>
                  <a:lnTo>
                    <a:pt x="2020" y="8134"/>
                  </a:lnTo>
                  <a:cubicBezTo>
                    <a:pt x="2171" y="8134"/>
                    <a:pt x="2294" y="8011"/>
                    <a:pt x="2294" y="7860"/>
                  </a:cubicBezTo>
                  <a:lnTo>
                    <a:pt x="2294" y="6114"/>
                  </a:lnTo>
                  <a:cubicBezTo>
                    <a:pt x="2294" y="5963"/>
                    <a:pt x="2171" y="5841"/>
                    <a:pt x="2020" y="5841"/>
                  </a:cubicBezTo>
                  <a:lnTo>
                    <a:pt x="1419" y="5841"/>
                  </a:lnTo>
                  <a:lnTo>
                    <a:pt x="1419" y="2292"/>
                  </a:lnTo>
                  <a:lnTo>
                    <a:pt x="2020" y="2292"/>
                  </a:lnTo>
                  <a:cubicBezTo>
                    <a:pt x="2171" y="2292"/>
                    <a:pt x="2294" y="2170"/>
                    <a:pt x="2294" y="2019"/>
                  </a:cubicBezTo>
                  <a:lnTo>
                    <a:pt x="2294" y="273"/>
                  </a:lnTo>
                  <a:cubicBezTo>
                    <a:pt x="2294" y="122"/>
                    <a:pt x="2171" y="0"/>
                    <a:pt x="2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33" name="Google Shape;433;p47"/>
            <p:cNvSpPr/>
            <p:nvPr/>
          </p:nvSpPr>
          <p:spPr>
            <a:xfrm>
              <a:off x="4897056" y="3661663"/>
              <a:ext cx="15964" cy="14698"/>
            </a:xfrm>
            <a:custGeom>
              <a:avLst/>
              <a:gdLst/>
              <a:ahLst/>
              <a:cxnLst/>
              <a:rect l="l" t="t" r="r" b="b"/>
              <a:pathLst>
                <a:path w="593" h="546" extrusionOk="0">
                  <a:moveTo>
                    <a:pt x="299" y="1"/>
                  </a:moveTo>
                  <a:cubicBezTo>
                    <a:pt x="210" y="1"/>
                    <a:pt x="124" y="44"/>
                    <a:pt x="72" y="122"/>
                  </a:cubicBezTo>
                  <a:cubicBezTo>
                    <a:pt x="1" y="229"/>
                    <a:pt x="15" y="374"/>
                    <a:pt x="106" y="466"/>
                  </a:cubicBezTo>
                  <a:cubicBezTo>
                    <a:pt x="158" y="517"/>
                    <a:pt x="228" y="546"/>
                    <a:pt x="299" y="546"/>
                  </a:cubicBezTo>
                  <a:cubicBezTo>
                    <a:pt x="431" y="546"/>
                    <a:pt x="543" y="453"/>
                    <a:pt x="567" y="327"/>
                  </a:cubicBezTo>
                  <a:cubicBezTo>
                    <a:pt x="593" y="198"/>
                    <a:pt x="525" y="70"/>
                    <a:pt x="405" y="22"/>
                  </a:cubicBezTo>
                  <a:cubicBezTo>
                    <a:pt x="370" y="7"/>
                    <a:pt x="334"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34" name="Google Shape;434;p47"/>
            <p:cNvSpPr/>
            <p:nvPr/>
          </p:nvSpPr>
          <p:spPr>
            <a:xfrm>
              <a:off x="4895576" y="3716014"/>
              <a:ext cx="220475" cy="220448"/>
            </a:xfrm>
            <a:custGeom>
              <a:avLst/>
              <a:gdLst/>
              <a:ahLst/>
              <a:cxnLst/>
              <a:rect l="l" t="t" r="r" b="b"/>
              <a:pathLst>
                <a:path w="8190" h="8189" extrusionOk="0">
                  <a:moveTo>
                    <a:pt x="2126" y="1144"/>
                  </a:moveTo>
                  <a:lnTo>
                    <a:pt x="2126" y="1144"/>
                  </a:lnTo>
                  <a:cubicBezTo>
                    <a:pt x="2010" y="1347"/>
                    <a:pt x="1925" y="1566"/>
                    <a:pt x="1876" y="1797"/>
                  </a:cubicBezTo>
                  <a:cubicBezTo>
                    <a:pt x="1750" y="1766"/>
                    <a:pt x="1627" y="1722"/>
                    <a:pt x="1511" y="1665"/>
                  </a:cubicBezTo>
                  <a:cubicBezTo>
                    <a:pt x="1696" y="1469"/>
                    <a:pt x="1902" y="1294"/>
                    <a:pt x="2126" y="1144"/>
                  </a:cubicBezTo>
                  <a:close/>
                  <a:moveTo>
                    <a:pt x="6062" y="1144"/>
                  </a:moveTo>
                  <a:lnTo>
                    <a:pt x="6062" y="1144"/>
                  </a:lnTo>
                  <a:cubicBezTo>
                    <a:pt x="6286" y="1294"/>
                    <a:pt x="6493" y="1469"/>
                    <a:pt x="6678" y="1665"/>
                  </a:cubicBezTo>
                  <a:cubicBezTo>
                    <a:pt x="6562" y="1722"/>
                    <a:pt x="6438" y="1766"/>
                    <a:pt x="6313" y="1797"/>
                  </a:cubicBezTo>
                  <a:cubicBezTo>
                    <a:pt x="6263" y="1566"/>
                    <a:pt x="6179" y="1347"/>
                    <a:pt x="6062" y="1144"/>
                  </a:cubicBezTo>
                  <a:close/>
                  <a:moveTo>
                    <a:pt x="3821" y="570"/>
                  </a:moveTo>
                  <a:lnTo>
                    <a:pt x="3821" y="1842"/>
                  </a:lnTo>
                  <a:lnTo>
                    <a:pt x="2425" y="1842"/>
                  </a:lnTo>
                  <a:cubicBezTo>
                    <a:pt x="2597" y="1178"/>
                    <a:pt x="3145" y="680"/>
                    <a:pt x="3821" y="570"/>
                  </a:cubicBezTo>
                  <a:close/>
                  <a:moveTo>
                    <a:pt x="4367" y="570"/>
                  </a:moveTo>
                  <a:cubicBezTo>
                    <a:pt x="5043" y="680"/>
                    <a:pt x="5591" y="1178"/>
                    <a:pt x="5763" y="1841"/>
                  </a:cubicBezTo>
                  <a:lnTo>
                    <a:pt x="4367" y="1842"/>
                  </a:lnTo>
                  <a:lnTo>
                    <a:pt x="4367" y="570"/>
                  </a:lnTo>
                  <a:close/>
                  <a:moveTo>
                    <a:pt x="1162" y="2099"/>
                  </a:moveTo>
                  <a:lnTo>
                    <a:pt x="1162" y="2100"/>
                  </a:lnTo>
                  <a:cubicBezTo>
                    <a:pt x="1368" y="2215"/>
                    <a:pt x="1592" y="2298"/>
                    <a:pt x="1826" y="2345"/>
                  </a:cubicBezTo>
                  <a:lnTo>
                    <a:pt x="1826" y="3824"/>
                  </a:lnTo>
                  <a:lnTo>
                    <a:pt x="555" y="3824"/>
                  </a:lnTo>
                  <a:cubicBezTo>
                    <a:pt x="603" y="3205"/>
                    <a:pt x="812" y="2610"/>
                    <a:pt x="1162" y="2099"/>
                  </a:cubicBezTo>
                  <a:close/>
                  <a:moveTo>
                    <a:pt x="3821" y="2387"/>
                  </a:moveTo>
                  <a:lnTo>
                    <a:pt x="3821" y="3824"/>
                  </a:lnTo>
                  <a:lnTo>
                    <a:pt x="2371" y="3824"/>
                  </a:lnTo>
                  <a:lnTo>
                    <a:pt x="2371" y="2387"/>
                  </a:lnTo>
                  <a:close/>
                  <a:moveTo>
                    <a:pt x="5817" y="2387"/>
                  </a:moveTo>
                  <a:lnTo>
                    <a:pt x="5817" y="3824"/>
                  </a:lnTo>
                  <a:lnTo>
                    <a:pt x="4367" y="3824"/>
                  </a:lnTo>
                  <a:lnTo>
                    <a:pt x="4367" y="2387"/>
                  </a:lnTo>
                  <a:close/>
                  <a:moveTo>
                    <a:pt x="7026" y="2100"/>
                  </a:moveTo>
                  <a:cubicBezTo>
                    <a:pt x="7376" y="2611"/>
                    <a:pt x="7585" y="3205"/>
                    <a:pt x="7633" y="3824"/>
                  </a:cubicBezTo>
                  <a:lnTo>
                    <a:pt x="6364" y="3824"/>
                  </a:lnTo>
                  <a:lnTo>
                    <a:pt x="6364" y="2345"/>
                  </a:lnTo>
                  <a:cubicBezTo>
                    <a:pt x="6596" y="2300"/>
                    <a:pt x="6820" y="2217"/>
                    <a:pt x="7026" y="2100"/>
                  </a:cubicBezTo>
                  <a:close/>
                  <a:moveTo>
                    <a:pt x="3821" y="4369"/>
                  </a:moveTo>
                  <a:lnTo>
                    <a:pt x="3821" y="5805"/>
                  </a:lnTo>
                  <a:lnTo>
                    <a:pt x="2371" y="5805"/>
                  </a:lnTo>
                  <a:lnTo>
                    <a:pt x="2371" y="4369"/>
                  </a:lnTo>
                  <a:close/>
                  <a:moveTo>
                    <a:pt x="5817" y="4369"/>
                  </a:moveTo>
                  <a:lnTo>
                    <a:pt x="5817" y="5805"/>
                  </a:lnTo>
                  <a:lnTo>
                    <a:pt x="4367" y="5805"/>
                  </a:lnTo>
                  <a:lnTo>
                    <a:pt x="4367" y="4369"/>
                  </a:lnTo>
                  <a:close/>
                  <a:moveTo>
                    <a:pt x="1826" y="4369"/>
                  </a:moveTo>
                  <a:lnTo>
                    <a:pt x="1826" y="5847"/>
                  </a:lnTo>
                  <a:cubicBezTo>
                    <a:pt x="1592" y="5894"/>
                    <a:pt x="1368" y="5975"/>
                    <a:pt x="1162" y="6092"/>
                  </a:cubicBezTo>
                  <a:cubicBezTo>
                    <a:pt x="812" y="5581"/>
                    <a:pt x="603" y="4986"/>
                    <a:pt x="557" y="4369"/>
                  </a:cubicBezTo>
                  <a:close/>
                  <a:moveTo>
                    <a:pt x="7633" y="4369"/>
                  </a:moveTo>
                  <a:cubicBezTo>
                    <a:pt x="7585" y="4987"/>
                    <a:pt x="7376" y="5581"/>
                    <a:pt x="7026" y="6094"/>
                  </a:cubicBezTo>
                  <a:lnTo>
                    <a:pt x="7026" y="6092"/>
                  </a:lnTo>
                  <a:cubicBezTo>
                    <a:pt x="6820" y="5975"/>
                    <a:pt x="6596" y="5894"/>
                    <a:pt x="6364" y="5847"/>
                  </a:cubicBezTo>
                  <a:lnTo>
                    <a:pt x="6364" y="4369"/>
                  </a:lnTo>
                  <a:close/>
                  <a:moveTo>
                    <a:pt x="6313" y="6394"/>
                  </a:moveTo>
                  <a:cubicBezTo>
                    <a:pt x="6438" y="6423"/>
                    <a:pt x="6562" y="6467"/>
                    <a:pt x="6678" y="6526"/>
                  </a:cubicBezTo>
                  <a:cubicBezTo>
                    <a:pt x="6493" y="6722"/>
                    <a:pt x="6286" y="6897"/>
                    <a:pt x="6062" y="7047"/>
                  </a:cubicBezTo>
                  <a:cubicBezTo>
                    <a:pt x="6179" y="6844"/>
                    <a:pt x="6263" y="6623"/>
                    <a:pt x="6313" y="6394"/>
                  </a:cubicBezTo>
                  <a:close/>
                  <a:moveTo>
                    <a:pt x="1876" y="6396"/>
                  </a:moveTo>
                  <a:cubicBezTo>
                    <a:pt x="1925" y="6625"/>
                    <a:pt x="2010" y="6844"/>
                    <a:pt x="2126" y="7048"/>
                  </a:cubicBezTo>
                  <a:cubicBezTo>
                    <a:pt x="1902" y="6897"/>
                    <a:pt x="1695" y="6722"/>
                    <a:pt x="1510" y="6526"/>
                  </a:cubicBezTo>
                  <a:lnTo>
                    <a:pt x="1511" y="6526"/>
                  </a:lnTo>
                  <a:cubicBezTo>
                    <a:pt x="1627" y="6469"/>
                    <a:pt x="1750" y="6425"/>
                    <a:pt x="1876" y="6396"/>
                  </a:cubicBezTo>
                  <a:close/>
                  <a:moveTo>
                    <a:pt x="3821" y="6350"/>
                  </a:moveTo>
                  <a:lnTo>
                    <a:pt x="3821" y="7621"/>
                  </a:lnTo>
                  <a:cubicBezTo>
                    <a:pt x="3145" y="7512"/>
                    <a:pt x="2597" y="7012"/>
                    <a:pt x="2425" y="6350"/>
                  </a:cubicBezTo>
                  <a:close/>
                  <a:moveTo>
                    <a:pt x="5763" y="6350"/>
                  </a:moveTo>
                  <a:cubicBezTo>
                    <a:pt x="5591" y="7012"/>
                    <a:pt x="5043" y="7512"/>
                    <a:pt x="4367" y="7621"/>
                  </a:cubicBezTo>
                  <a:lnTo>
                    <a:pt x="4367" y="6350"/>
                  </a:lnTo>
                  <a:close/>
                  <a:moveTo>
                    <a:pt x="4095" y="0"/>
                  </a:moveTo>
                  <a:cubicBezTo>
                    <a:pt x="1836" y="0"/>
                    <a:pt x="0" y="1837"/>
                    <a:pt x="0" y="4095"/>
                  </a:cubicBezTo>
                  <a:cubicBezTo>
                    <a:pt x="0" y="6354"/>
                    <a:pt x="1837" y="8189"/>
                    <a:pt x="4095" y="8189"/>
                  </a:cubicBezTo>
                  <a:cubicBezTo>
                    <a:pt x="6352" y="8189"/>
                    <a:pt x="8189" y="6354"/>
                    <a:pt x="8189" y="4095"/>
                  </a:cubicBezTo>
                  <a:cubicBezTo>
                    <a:pt x="8189" y="1837"/>
                    <a:pt x="6352" y="0"/>
                    <a:pt x="4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35" name="Google Shape;435;p47"/>
          <p:cNvGrpSpPr/>
          <p:nvPr/>
        </p:nvGrpSpPr>
        <p:grpSpPr>
          <a:xfrm>
            <a:off x="6209180" y="1629146"/>
            <a:ext cx="380514" cy="376180"/>
            <a:chOff x="8063441" y="3032031"/>
            <a:chExt cx="380514" cy="376180"/>
          </a:xfrm>
        </p:grpSpPr>
        <p:sp>
          <p:nvSpPr>
            <p:cNvPr id="436" name="Google Shape;436;p47"/>
            <p:cNvSpPr/>
            <p:nvPr/>
          </p:nvSpPr>
          <p:spPr>
            <a:xfrm>
              <a:off x="8248489" y="3156132"/>
              <a:ext cx="14752" cy="35319"/>
            </a:xfrm>
            <a:custGeom>
              <a:avLst/>
              <a:gdLst/>
              <a:ahLst/>
              <a:cxnLst/>
              <a:rect l="l" t="t" r="r" b="b"/>
              <a:pathLst>
                <a:path w="548" h="1312" extrusionOk="0">
                  <a:moveTo>
                    <a:pt x="275" y="0"/>
                  </a:moveTo>
                  <a:cubicBezTo>
                    <a:pt x="124" y="0"/>
                    <a:pt x="0" y="124"/>
                    <a:pt x="0" y="275"/>
                  </a:cubicBezTo>
                  <a:lnTo>
                    <a:pt x="0" y="1039"/>
                  </a:lnTo>
                  <a:cubicBezTo>
                    <a:pt x="0" y="1190"/>
                    <a:pt x="124" y="1312"/>
                    <a:pt x="275" y="1312"/>
                  </a:cubicBezTo>
                  <a:cubicBezTo>
                    <a:pt x="424" y="1312"/>
                    <a:pt x="547" y="1190"/>
                    <a:pt x="547" y="1039"/>
                  </a:cubicBezTo>
                  <a:lnTo>
                    <a:pt x="547" y="275"/>
                  </a:lnTo>
                  <a:cubicBezTo>
                    <a:pt x="547" y="124"/>
                    <a:pt x="426" y="0"/>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37" name="Google Shape;437;p47"/>
            <p:cNvSpPr/>
            <p:nvPr/>
          </p:nvSpPr>
          <p:spPr>
            <a:xfrm>
              <a:off x="8063441" y="3036742"/>
              <a:ext cx="380514" cy="371469"/>
            </a:xfrm>
            <a:custGeom>
              <a:avLst/>
              <a:gdLst/>
              <a:ahLst/>
              <a:cxnLst/>
              <a:rect l="l" t="t" r="r" b="b"/>
              <a:pathLst>
                <a:path w="14135" h="13799" extrusionOk="0">
                  <a:moveTo>
                    <a:pt x="11849" y="11662"/>
                  </a:moveTo>
                  <a:cubicBezTo>
                    <a:pt x="11977" y="11662"/>
                    <a:pt x="12100" y="11713"/>
                    <a:pt x="12191" y="11805"/>
                  </a:cubicBezTo>
                  <a:cubicBezTo>
                    <a:pt x="12356" y="11970"/>
                    <a:pt x="12381" y="12230"/>
                    <a:pt x="12251" y="12424"/>
                  </a:cubicBezTo>
                  <a:cubicBezTo>
                    <a:pt x="12158" y="12564"/>
                    <a:pt x="12003" y="12643"/>
                    <a:pt x="11844" y="12643"/>
                  </a:cubicBezTo>
                  <a:cubicBezTo>
                    <a:pt x="11780" y="12643"/>
                    <a:pt x="11716" y="12630"/>
                    <a:pt x="11655" y="12605"/>
                  </a:cubicBezTo>
                  <a:cubicBezTo>
                    <a:pt x="11439" y="12515"/>
                    <a:pt x="11316" y="12287"/>
                    <a:pt x="11362" y="12056"/>
                  </a:cubicBezTo>
                  <a:cubicBezTo>
                    <a:pt x="11407" y="11827"/>
                    <a:pt x="11608" y="11662"/>
                    <a:pt x="11844" y="11662"/>
                  </a:cubicBezTo>
                  <a:cubicBezTo>
                    <a:pt x="11845" y="11662"/>
                    <a:pt x="11847" y="11662"/>
                    <a:pt x="11849" y="11662"/>
                  </a:cubicBezTo>
                  <a:close/>
                  <a:moveTo>
                    <a:pt x="2449" y="11660"/>
                  </a:moveTo>
                  <a:cubicBezTo>
                    <a:pt x="2702" y="11660"/>
                    <a:pt x="2944" y="11856"/>
                    <a:pt x="2944" y="12152"/>
                  </a:cubicBezTo>
                  <a:cubicBezTo>
                    <a:pt x="2944" y="12424"/>
                    <a:pt x="2725" y="12644"/>
                    <a:pt x="2454" y="12644"/>
                  </a:cubicBezTo>
                  <a:cubicBezTo>
                    <a:pt x="2016" y="12644"/>
                    <a:pt x="1797" y="12114"/>
                    <a:pt x="2107" y="11805"/>
                  </a:cubicBezTo>
                  <a:cubicBezTo>
                    <a:pt x="2206" y="11705"/>
                    <a:pt x="2329" y="11660"/>
                    <a:pt x="2449" y="11660"/>
                  </a:cubicBezTo>
                  <a:close/>
                  <a:moveTo>
                    <a:pt x="7145" y="12489"/>
                  </a:moveTo>
                  <a:cubicBezTo>
                    <a:pt x="7341" y="12489"/>
                    <a:pt x="7530" y="12642"/>
                    <a:pt x="7530" y="12872"/>
                  </a:cubicBezTo>
                  <a:cubicBezTo>
                    <a:pt x="7530" y="13083"/>
                    <a:pt x="7360" y="13254"/>
                    <a:pt x="7149" y="13255"/>
                  </a:cubicBezTo>
                  <a:cubicBezTo>
                    <a:pt x="6808" y="13255"/>
                    <a:pt x="6638" y="12843"/>
                    <a:pt x="6878" y="12601"/>
                  </a:cubicBezTo>
                  <a:cubicBezTo>
                    <a:pt x="6955" y="12524"/>
                    <a:pt x="7051" y="12489"/>
                    <a:pt x="7145" y="12489"/>
                  </a:cubicBezTo>
                  <a:close/>
                  <a:moveTo>
                    <a:pt x="6048" y="1"/>
                  </a:moveTo>
                  <a:cubicBezTo>
                    <a:pt x="6020" y="1"/>
                    <a:pt x="5991" y="5"/>
                    <a:pt x="5962" y="15"/>
                  </a:cubicBezTo>
                  <a:cubicBezTo>
                    <a:pt x="4690" y="403"/>
                    <a:pt x="3655" y="1336"/>
                    <a:pt x="3137" y="2563"/>
                  </a:cubicBezTo>
                  <a:cubicBezTo>
                    <a:pt x="1969" y="2563"/>
                    <a:pt x="1060" y="3577"/>
                    <a:pt x="1188" y="4739"/>
                  </a:cubicBezTo>
                  <a:cubicBezTo>
                    <a:pt x="398" y="5167"/>
                    <a:pt x="0" y="6078"/>
                    <a:pt x="223" y="6947"/>
                  </a:cubicBezTo>
                  <a:cubicBezTo>
                    <a:pt x="443" y="7817"/>
                    <a:pt x="1227" y="8427"/>
                    <a:pt x="2126" y="8427"/>
                  </a:cubicBezTo>
                  <a:lnTo>
                    <a:pt x="3918" y="8427"/>
                  </a:lnTo>
                  <a:lnTo>
                    <a:pt x="3918" y="10294"/>
                  </a:lnTo>
                  <a:lnTo>
                    <a:pt x="2968" y="11251"/>
                  </a:lnTo>
                  <a:cubicBezTo>
                    <a:pt x="2806" y="11159"/>
                    <a:pt x="2628" y="11114"/>
                    <a:pt x="2452" y="11114"/>
                  </a:cubicBezTo>
                  <a:cubicBezTo>
                    <a:pt x="2138" y="11114"/>
                    <a:pt x="1829" y="11257"/>
                    <a:pt x="1626" y="11522"/>
                  </a:cubicBezTo>
                  <a:cubicBezTo>
                    <a:pt x="1310" y="11936"/>
                    <a:pt x="1349" y="12519"/>
                    <a:pt x="1717" y="12887"/>
                  </a:cubicBezTo>
                  <a:cubicBezTo>
                    <a:pt x="1919" y="13089"/>
                    <a:pt x="2185" y="13192"/>
                    <a:pt x="2453" y="13192"/>
                  </a:cubicBezTo>
                  <a:cubicBezTo>
                    <a:pt x="2674" y="13192"/>
                    <a:pt x="2896" y="13121"/>
                    <a:pt x="3084" y="12978"/>
                  </a:cubicBezTo>
                  <a:cubicBezTo>
                    <a:pt x="3496" y="12663"/>
                    <a:pt x="3613" y="12089"/>
                    <a:pt x="3353" y="11637"/>
                  </a:cubicBezTo>
                  <a:lnTo>
                    <a:pt x="4383" y="10599"/>
                  </a:lnTo>
                  <a:cubicBezTo>
                    <a:pt x="4434" y="10547"/>
                    <a:pt x="4463" y="10479"/>
                    <a:pt x="4463" y="10406"/>
                  </a:cubicBezTo>
                  <a:lnTo>
                    <a:pt x="4463" y="8426"/>
                  </a:lnTo>
                  <a:lnTo>
                    <a:pt x="6874" y="8426"/>
                  </a:lnTo>
                  <a:lnTo>
                    <a:pt x="6874" y="11985"/>
                  </a:lnTo>
                  <a:cubicBezTo>
                    <a:pt x="6436" y="12119"/>
                    <a:pt x="6162" y="12556"/>
                    <a:pt x="6230" y="13009"/>
                  </a:cubicBezTo>
                  <a:cubicBezTo>
                    <a:pt x="6298" y="13463"/>
                    <a:pt x="6689" y="13799"/>
                    <a:pt x="7149" y="13799"/>
                  </a:cubicBezTo>
                  <a:cubicBezTo>
                    <a:pt x="7608" y="13799"/>
                    <a:pt x="7997" y="13463"/>
                    <a:pt x="8066" y="13009"/>
                  </a:cubicBezTo>
                  <a:cubicBezTo>
                    <a:pt x="8134" y="12556"/>
                    <a:pt x="7860" y="12119"/>
                    <a:pt x="7421" y="11985"/>
                  </a:cubicBezTo>
                  <a:lnTo>
                    <a:pt x="7421" y="8427"/>
                  </a:lnTo>
                  <a:lnTo>
                    <a:pt x="9833" y="8427"/>
                  </a:lnTo>
                  <a:lnTo>
                    <a:pt x="9833" y="10407"/>
                  </a:lnTo>
                  <a:cubicBezTo>
                    <a:pt x="9833" y="10479"/>
                    <a:pt x="9862" y="10548"/>
                    <a:pt x="9912" y="10599"/>
                  </a:cubicBezTo>
                  <a:lnTo>
                    <a:pt x="10943" y="11637"/>
                  </a:lnTo>
                  <a:cubicBezTo>
                    <a:pt x="10685" y="12089"/>
                    <a:pt x="10800" y="12660"/>
                    <a:pt x="11212" y="12976"/>
                  </a:cubicBezTo>
                  <a:cubicBezTo>
                    <a:pt x="11399" y="13119"/>
                    <a:pt x="11621" y="13189"/>
                    <a:pt x="11842" y="13189"/>
                  </a:cubicBezTo>
                  <a:cubicBezTo>
                    <a:pt x="12109" y="13189"/>
                    <a:pt x="12375" y="13086"/>
                    <a:pt x="12575" y="12885"/>
                  </a:cubicBezTo>
                  <a:cubicBezTo>
                    <a:pt x="12944" y="12517"/>
                    <a:pt x="12983" y="11934"/>
                    <a:pt x="12666" y="11522"/>
                  </a:cubicBezTo>
                  <a:cubicBezTo>
                    <a:pt x="12464" y="11257"/>
                    <a:pt x="12156" y="11114"/>
                    <a:pt x="11842" y="11114"/>
                  </a:cubicBezTo>
                  <a:cubicBezTo>
                    <a:pt x="11667" y="11114"/>
                    <a:pt x="11489" y="11159"/>
                    <a:pt x="11327" y="11251"/>
                  </a:cubicBezTo>
                  <a:lnTo>
                    <a:pt x="10378" y="10295"/>
                  </a:lnTo>
                  <a:lnTo>
                    <a:pt x="10380" y="8427"/>
                  </a:lnTo>
                  <a:lnTo>
                    <a:pt x="11503" y="8427"/>
                  </a:lnTo>
                  <a:cubicBezTo>
                    <a:pt x="12955" y="8427"/>
                    <a:pt x="14135" y="7246"/>
                    <a:pt x="14135" y="5795"/>
                  </a:cubicBezTo>
                  <a:cubicBezTo>
                    <a:pt x="14135" y="4370"/>
                    <a:pt x="12997" y="3207"/>
                    <a:pt x="11581" y="3165"/>
                  </a:cubicBezTo>
                  <a:cubicBezTo>
                    <a:pt x="11190" y="1657"/>
                    <a:pt x="10042" y="464"/>
                    <a:pt x="8551" y="15"/>
                  </a:cubicBezTo>
                  <a:cubicBezTo>
                    <a:pt x="8522" y="5"/>
                    <a:pt x="8493" y="1"/>
                    <a:pt x="8465" y="1"/>
                  </a:cubicBezTo>
                  <a:cubicBezTo>
                    <a:pt x="8348" y="1"/>
                    <a:pt x="8240" y="77"/>
                    <a:pt x="8204" y="195"/>
                  </a:cubicBezTo>
                  <a:cubicBezTo>
                    <a:pt x="8160" y="343"/>
                    <a:pt x="8246" y="497"/>
                    <a:pt x="8393" y="537"/>
                  </a:cubicBezTo>
                  <a:cubicBezTo>
                    <a:pt x="9667" y="922"/>
                    <a:pt x="10659" y="1926"/>
                    <a:pt x="11026" y="3207"/>
                  </a:cubicBezTo>
                  <a:cubicBezTo>
                    <a:pt x="10536" y="3296"/>
                    <a:pt x="10081" y="3523"/>
                    <a:pt x="9716" y="3861"/>
                  </a:cubicBezTo>
                  <a:cubicBezTo>
                    <a:pt x="9606" y="3963"/>
                    <a:pt x="9598" y="4137"/>
                    <a:pt x="9700" y="4247"/>
                  </a:cubicBezTo>
                  <a:cubicBezTo>
                    <a:pt x="9753" y="4305"/>
                    <a:pt x="9827" y="4334"/>
                    <a:pt x="9900" y="4334"/>
                  </a:cubicBezTo>
                  <a:cubicBezTo>
                    <a:pt x="9967" y="4334"/>
                    <a:pt x="10034" y="4310"/>
                    <a:pt x="10086" y="4262"/>
                  </a:cubicBezTo>
                  <a:cubicBezTo>
                    <a:pt x="10441" y="3934"/>
                    <a:pt x="10899" y="3741"/>
                    <a:pt x="11381" y="3713"/>
                  </a:cubicBezTo>
                  <a:lnTo>
                    <a:pt x="11422" y="3712"/>
                  </a:lnTo>
                  <a:cubicBezTo>
                    <a:pt x="11449" y="3710"/>
                    <a:pt x="11475" y="3710"/>
                    <a:pt x="11503" y="3710"/>
                  </a:cubicBezTo>
                  <a:cubicBezTo>
                    <a:pt x="11510" y="3710"/>
                    <a:pt x="11517" y="3710"/>
                    <a:pt x="11524" y="3710"/>
                  </a:cubicBezTo>
                  <a:cubicBezTo>
                    <a:pt x="12674" y="3710"/>
                    <a:pt x="13609" y="4642"/>
                    <a:pt x="13609" y="5795"/>
                  </a:cubicBezTo>
                  <a:cubicBezTo>
                    <a:pt x="13609" y="6949"/>
                    <a:pt x="12674" y="7881"/>
                    <a:pt x="11524" y="7881"/>
                  </a:cubicBezTo>
                  <a:cubicBezTo>
                    <a:pt x="11517" y="7881"/>
                    <a:pt x="11510" y="7881"/>
                    <a:pt x="11503" y="7881"/>
                  </a:cubicBezTo>
                  <a:lnTo>
                    <a:pt x="10380" y="7881"/>
                  </a:lnTo>
                  <a:lnTo>
                    <a:pt x="10380" y="6816"/>
                  </a:lnTo>
                  <a:cubicBezTo>
                    <a:pt x="10383" y="6662"/>
                    <a:pt x="10260" y="6535"/>
                    <a:pt x="10105" y="6535"/>
                  </a:cubicBezTo>
                  <a:cubicBezTo>
                    <a:pt x="9953" y="6535"/>
                    <a:pt x="9830" y="6662"/>
                    <a:pt x="9833" y="6816"/>
                  </a:cubicBezTo>
                  <a:lnTo>
                    <a:pt x="9833" y="7881"/>
                  </a:lnTo>
                  <a:lnTo>
                    <a:pt x="7421" y="7881"/>
                  </a:lnTo>
                  <a:lnTo>
                    <a:pt x="7421" y="6816"/>
                  </a:lnTo>
                  <a:cubicBezTo>
                    <a:pt x="7421" y="6665"/>
                    <a:pt x="7300" y="6542"/>
                    <a:pt x="7149" y="6542"/>
                  </a:cubicBezTo>
                  <a:cubicBezTo>
                    <a:pt x="6998" y="6542"/>
                    <a:pt x="6874" y="6665"/>
                    <a:pt x="6874" y="6816"/>
                  </a:cubicBezTo>
                  <a:lnTo>
                    <a:pt x="6874" y="7881"/>
                  </a:lnTo>
                  <a:lnTo>
                    <a:pt x="4463" y="7881"/>
                  </a:lnTo>
                  <a:lnTo>
                    <a:pt x="4463" y="6816"/>
                  </a:lnTo>
                  <a:cubicBezTo>
                    <a:pt x="4468" y="6662"/>
                    <a:pt x="4344" y="6535"/>
                    <a:pt x="4190" y="6535"/>
                  </a:cubicBezTo>
                  <a:cubicBezTo>
                    <a:pt x="4036" y="6535"/>
                    <a:pt x="3913" y="6662"/>
                    <a:pt x="3918" y="6816"/>
                  </a:cubicBezTo>
                  <a:lnTo>
                    <a:pt x="3918" y="7881"/>
                  </a:lnTo>
                  <a:lnTo>
                    <a:pt x="2124" y="7881"/>
                  </a:lnTo>
                  <a:cubicBezTo>
                    <a:pt x="2123" y="7881"/>
                    <a:pt x="2122" y="7881"/>
                    <a:pt x="2121" y="7881"/>
                  </a:cubicBezTo>
                  <a:cubicBezTo>
                    <a:pt x="1444" y="7881"/>
                    <a:pt x="862" y="7401"/>
                    <a:pt x="732" y="6735"/>
                  </a:cubicBezTo>
                  <a:cubicBezTo>
                    <a:pt x="602" y="6070"/>
                    <a:pt x="963" y="5404"/>
                    <a:pt x="1592" y="5151"/>
                  </a:cubicBezTo>
                  <a:cubicBezTo>
                    <a:pt x="1716" y="5101"/>
                    <a:pt x="1785" y="4968"/>
                    <a:pt x="1756" y="4838"/>
                  </a:cubicBezTo>
                  <a:cubicBezTo>
                    <a:pt x="1555" y="3951"/>
                    <a:pt x="2229" y="3108"/>
                    <a:pt x="3136" y="3108"/>
                  </a:cubicBezTo>
                  <a:cubicBezTo>
                    <a:pt x="3137" y="3108"/>
                    <a:pt x="3138" y="3108"/>
                    <a:pt x="3139" y="3108"/>
                  </a:cubicBezTo>
                  <a:cubicBezTo>
                    <a:pt x="3189" y="3108"/>
                    <a:pt x="3241" y="3111"/>
                    <a:pt x="3291" y="3116"/>
                  </a:cubicBezTo>
                  <a:cubicBezTo>
                    <a:pt x="3301" y="3117"/>
                    <a:pt x="3310" y="3118"/>
                    <a:pt x="3320" y="3118"/>
                  </a:cubicBezTo>
                  <a:cubicBezTo>
                    <a:pt x="3432" y="3118"/>
                    <a:pt x="3535" y="3047"/>
                    <a:pt x="3575" y="2939"/>
                  </a:cubicBezTo>
                  <a:cubicBezTo>
                    <a:pt x="4002" y="1785"/>
                    <a:pt x="4943" y="896"/>
                    <a:pt x="6120" y="537"/>
                  </a:cubicBezTo>
                  <a:cubicBezTo>
                    <a:pt x="6268" y="497"/>
                    <a:pt x="6354" y="343"/>
                    <a:pt x="6310" y="195"/>
                  </a:cubicBezTo>
                  <a:cubicBezTo>
                    <a:pt x="6273" y="77"/>
                    <a:pt x="6165" y="1"/>
                    <a:pt x="6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38" name="Google Shape;438;p47"/>
            <p:cNvSpPr/>
            <p:nvPr/>
          </p:nvSpPr>
          <p:spPr>
            <a:xfrm>
              <a:off x="8248973" y="3032031"/>
              <a:ext cx="17202" cy="14725"/>
            </a:xfrm>
            <a:custGeom>
              <a:avLst/>
              <a:gdLst/>
              <a:ahLst/>
              <a:cxnLst/>
              <a:rect l="l" t="t" r="r" b="b"/>
              <a:pathLst>
                <a:path w="639" h="547" extrusionOk="0">
                  <a:moveTo>
                    <a:pt x="363" y="0"/>
                  </a:moveTo>
                  <a:cubicBezTo>
                    <a:pt x="296" y="0"/>
                    <a:pt x="228" y="25"/>
                    <a:pt x="172" y="81"/>
                  </a:cubicBezTo>
                  <a:cubicBezTo>
                    <a:pt x="0" y="253"/>
                    <a:pt x="122" y="547"/>
                    <a:pt x="365" y="547"/>
                  </a:cubicBezTo>
                  <a:cubicBezTo>
                    <a:pt x="516" y="547"/>
                    <a:pt x="638" y="424"/>
                    <a:pt x="638" y="273"/>
                  </a:cubicBezTo>
                  <a:cubicBezTo>
                    <a:pt x="637" y="108"/>
                    <a:pt x="503" y="0"/>
                    <a:pt x="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39" name="Google Shape;439;p47"/>
          <p:cNvSpPr/>
          <p:nvPr/>
        </p:nvSpPr>
        <p:spPr>
          <a:xfrm>
            <a:off x="2362063" y="1434736"/>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7"/>
          <p:cNvSpPr/>
          <p:nvPr/>
        </p:nvSpPr>
        <p:spPr>
          <a:xfrm>
            <a:off x="6016938" y="1434736"/>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47"/>
          <p:cNvGrpSpPr/>
          <p:nvPr/>
        </p:nvGrpSpPr>
        <p:grpSpPr>
          <a:xfrm rot="10800000">
            <a:off x="466440" y="4030999"/>
            <a:ext cx="2125029" cy="403038"/>
            <a:chOff x="6787353" y="621971"/>
            <a:chExt cx="2125029" cy="403038"/>
          </a:xfrm>
        </p:grpSpPr>
        <p:sp>
          <p:nvSpPr>
            <p:cNvPr id="442" name="Google Shape;442;p47"/>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7"/>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7"/>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7"/>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47"/>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7"/>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7"/>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2250">
        <p14:flip dir="r"/>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454"/>
        <p:cNvGrpSpPr/>
        <p:nvPr/>
      </p:nvGrpSpPr>
      <p:grpSpPr>
        <a:xfrm>
          <a:off x="0" y="0"/>
          <a:ext cx="0" cy="0"/>
          <a:chOff x="0" y="0"/>
          <a:chExt cx="0" cy="0"/>
        </a:xfrm>
      </p:grpSpPr>
      <p:sp>
        <p:nvSpPr>
          <p:cNvPr id="455" name="Google Shape;455;p48"/>
          <p:cNvSpPr txBox="1">
            <a:spLocks noGrp="1"/>
          </p:cNvSpPr>
          <p:nvPr>
            <p:ph type="subTitle" idx="1"/>
          </p:nvPr>
        </p:nvSpPr>
        <p:spPr>
          <a:xfrm>
            <a:off x="1978961" y="1412350"/>
            <a:ext cx="51861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Initially</a:t>
            </a:r>
            <a:endParaRPr dirty="0"/>
          </a:p>
        </p:txBody>
      </p:sp>
      <p:sp>
        <p:nvSpPr>
          <p:cNvPr id="456" name="Google Shape;456;p48"/>
          <p:cNvSpPr txBox="1">
            <a:spLocks noGrp="1"/>
          </p:cNvSpPr>
          <p:nvPr>
            <p:ph type="subTitle" idx="2"/>
          </p:nvPr>
        </p:nvSpPr>
        <p:spPr>
          <a:xfrm>
            <a:off x="1978961" y="2870675"/>
            <a:ext cx="5186100" cy="457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smtClean="0"/>
              <a:t>After that</a:t>
            </a:r>
            <a:endParaRPr dirty="0"/>
          </a:p>
        </p:txBody>
      </p:sp>
      <p:sp>
        <p:nvSpPr>
          <p:cNvPr id="457" name="Google Shape;457;p48"/>
          <p:cNvSpPr txBox="1">
            <a:spLocks noGrp="1"/>
          </p:cNvSpPr>
          <p:nvPr>
            <p:ph type="subTitle" idx="3"/>
          </p:nvPr>
        </p:nvSpPr>
        <p:spPr>
          <a:xfrm>
            <a:off x="1978938" y="1869550"/>
            <a:ext cx="5609531" cy="7370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Firstly, we organize events on WEB tech, programming in C/C++.we assure to provide necessary materials roadmap for learning any Skills</a:t>
            </a:r>
            <a:endParaRPr dirty="0"/>
          </a:p>
        </p:txBody>
      </p:sp>
      <p:sp>
        <p:nvSpPr>
          <p:cNvPr id="458" name="Google Shape;458;p48"/>
          <p:cNvSpPr txBox="1">
            <a:spLocks noGrp="1"/>
          </p:cNvSpPr>
          <p:nvPr>
            <p:ph type="subTitle" idx="4"/>
          </p:nvPr>
        </p:nvSpPr>
        <p:spPr>
          <a:xfrm>
            <a:off x="1978939" y="3327875"/>
            <a:ext cx="5186100" cy="640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smtClean="0"/>
              <a:t>We conduct the coding Competitions certificates, While they complete any of the Skills Completely.</a:t>
            </a:r>
            <a:endParaRPr dirty="0"/>
          </a:p>
        </p:txBody>
      </p:sp>
      <p:sp>
        <p:nvSpPr>
          <p:cNvPr id="459" name="Google Shape;459;p48"/>
          <p:cNvSpPr txBox="1">
            <a:spLocks noGrp="1"/>
          </p:cNvSpPr>
          <p:nvPr>
            <p:ph type="title"/>
          </p:nvPr>
        </p:nvSpPr>
        <p:spPr>
          <a:xfrm>
            <a:off x="1200372" y="53998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How we could organize Events…</a:t>
            </a:r>
            <a:endParaRPr dirty="0"/>
          </a:p>
        </p:txBody>
      </p:sp>
      <p:grpSp>
        <p:nvGrpSpPr>
          <p:cNvPr id="460" name="Google Shape;460;p48"/>
          <p:cNvGrpSpPr/>
          <p:nvPr/>
        </p:nvGrpSpPr>
        <p:grpSpPr>
          <a:xfrm>
            <a:off x="7318730" y="4111487"/>
            <a:ext cx="1585643" cy="403038"/>
            <a:chOff x="7318730" y="4111487"/>
            <a:chExt cx="1585643" cy="403038"/>
          </a:xfrm>
        </p:grpSpPr>
        <p:sp>
          <p:nvSpPr>
            <p:cNvPr id="461" name="Google Shape;461;p48"/>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8"/>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8"/>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8"/>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8"/>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8"/>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48"/>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8"/>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2000">
        <p:push dir="u"/>
      </p:transition>
    </mc:Choice>
    <mc:Fallback>
      <p:transition spd="slow">
        <p:push dir="u"/>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530"/>
        <p:cNvGrpSpPr/>
        <p:nvPr/>
      </p:nvGrpSpPr>
      <p:grpSpPr>
        <a:xfrm>
          <a:off x="0" y="0"/>
          <a:ext cx="0" cy="0"/>
          <a:chOff x="0" y="0"/>
          <a:chExt cx="0" cy="0"/>
        </a:xfrm>
      </p:grpSpPr>
      <p:sp>
        <p:nvSpPr>
          <p:cNvPr id="531" name="Google Shape;531;p50"/>
          <p:cNvSpPr txBox="1">
            <a:spLocks noGrp="1"/>
          </p:cNvSpPr>
          <p:nvPr>
            <p:ph type="title"/>
          </p:nvPr>
        </p:nvSpPr>
        <p:spPr>
          <a:xfrm>
            <a:off x="1218149" y="1529925"/>
            <a:ext cx="30363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Programming</a:t>
            </a:r>
            <a:endParaRPr/>
          </a:p>
        </p:txBody>
      </p:sp>
      <p:sp>
        <p:nvSpPr>
          <p:cNvPr id="532" name="Google Shape;532;p50"/>
          <p:cNvSpPr txBox="1">
            <a:spLocks noGrp="1"/>
          </p:cNvSpPr>
          <p:nvPr>
            <p:ph type="subTitle" idx="1"/>
          </p:nvPr>
        </p:nvSpPr>
        <p:spPr>
          <a:xfrm>
            <a:off x="1218149" y="1987125"/>
            <a:ext cx="3036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Our main focus is enhancing the programming concepts of Students</a:t>
            </a:r>
            <a:endParaRPr dirty="0"/>
          </a:p>
        </p:txBody>
      </p:sp>
      <p:sp>
        <p:nvSpPr>
          <p:cNvPr id="533" name="Google Shape;533;p50"/>
          <p:cNvSpPr txBox="1">
            <a:spLocks noGrp="1"/>
          </p:cNvSpPr>
          <p:nvPr>
            <p:ph type="title" idx="2"/>
          </p:nvPr>
        </p:nvSpPr>
        <p:spPr>
          <a:xfrm>
            <a:off x="4889551" y="1529925"/>
            <a:ext cx="30363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Cybersecurity</a:t>
            </a:r>
            <a:endParaRPr/>
          </a:p>
        </p:txBody>
      </p:sp>
      <p:sp>
        <p:nvSpPr>
          <p:cNvPr id="534" name="Google Shape;534;p50"/>
          <p:cNvSpPr txBox="1">
            <a:spLocks noGrp="1"/>
          </p:cNvSpPr>
          <p:nvPr>
            <p:ph type="subTitle" idx="3"/>
          </p:nvPr>
        </p:nvSpPr>
        <p:spPr>
          <a:xfrm>
            <a:off x="4889551" y="1987125"/>
            <a:ext cx="3036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We’ll Work on Linux OS penetration Testing Trainings.</a:t>
            </a:r>
            <a:endParaRPr dirty="0"/>
          </a:p>
        </p:txBody>
      </p:sp>
      <p:sp>
        <p:nvSpPr>
          <p:cNvPr id="535" name="Google Shape;535;p50"/>
          <p:cNvSpPr txBox="1">
            <a:spLocks noGrp="1"/>
          </p:cNvSpPr>
          <p:nvPr>
            <p:ph type="title" idx="4"/>
          </p:nvPr>
        </p:nvSpPr>
        <p:spPr>
          <a:xfrm>
            <a:off x="1218149" y="2869500"/>
            <a:ext cx="30363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App development</a:t>
            </a:r>
            <a:endParaRPr/>
          </a:p>
        </p:txBody>
      </p:sp>
      <p:sp>
        <p:nvSpPr>
          <p:cNvPr id="536" name="Google Shape;536;p50"/>
          <p:cNvSpPr txBox="1">
            <a:spLocks noGrp="1"/>
          </p:cNvSpPr>
          <p:nvPr>
            <p:ph type="subTitle" idx="5"/>
          </p:nvPr>
        </p:nvSpPr>
        <p:spPr>
          <a:xfrm>
            <a:off x="1218149" y="3326700"/>
            <a:ext cx="3036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We mentor you to work on App dev</a:t>
            </a:r>
            <a:r>
              <a:rPr lang="en-US" dirty="0" smtClean="0"/>
              <a:t>elopment through Java or JS,Angular.</a:t>
            </a:r>
            <a:endParaRPr dirty="0"/>
          </a:p>
        </p:txBody>
      </p:sp>
      <p:sp>
        <p:nvSpPr>
          <p:cNvPr id="537" name="Google Shape;537;p50"/>
          <p:cNvSpPr txBox="1">
            <a:spLocks noGrp="1"/>
          </p:cNvSpPr>
          <p:nvPr>
            <p:ph type="title" idx="6"/>
          </p:nvPr>
        </p:nvSpPr>
        <p:spPr>
          <a:xfrm>
            <a:off x="4889551" y="2869500"/>
            <a:ext cx="30363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WEB Dev</a:t>
            </a:r>
            <a:endParaRPr dirty="0"/>
          </a:p>
        </p:txBody>
      </p:sp>
      <p:sp>
        <p:nvSpPr>
          <p:cNvPr id="538" name="Google Shape;538;p50"/>
          <p:cNvSpPr txBox="1">
            <a:spLocks noGrp="1"/>
          </p:cNvSpPr>
          <p:nvPr>
            <p:ph type="subTitle" idx="7"/>
          </p:nvPr>
        </p:nvSpPr>
        <p:spPr>
          <a:xfrm>
            <a:off x="4889551" y="3326700"/>
            <a:ext cx="3036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We host the training Program Boot camps on Web Development</a:t>
            </a:r>
            <a:endParaRPr dirty="0"/>
          </a:p>
        </p:txBody>
      </p:sp>
      <p:sp>
        <p:nvSpPr>
          <p:cNvPr id="539" name="Google Shape;539;p50"/>
          <p:cNvSpPr txBox="1">
            <a:spLocks noGrp="1"/>
          </p:cNvSpPr>
          <p:nvPr>
            <p:ph type="title" idx="8"/>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Possible </a:t>
            </a:r>
            <a:r>
              <a:rPr lang="en" dirty="0" smtClean="0"/>
              <a:t>Works</a:t>
            </a:r>
            <a:endParaRPr dirty="0">
              <a:solidFill>
                <a:schemeClr val="lt1"/>
              </a:solidFill>
            </a:endParaRPr>
          </a:p>
        </p:txBody>
      </p:sp>
      <p:sp>
        <p:nvSpPr>
          <p:cNvPr id="540" name="Google Shape;540;p50"/>
          <p:cNvSpPr/>
          <p:nvPr/>
        </p:nvSpPr>
        <p:spPr>
          <a:xfrm>
            <a:off x="1300950" y="2652650"/>
            <a:ext cx="6694500" cy="27300"/>
          </a:xfrm>
          <a:prstGeom prst="rect">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0"/>
          <p:cNvSpPr/>
          <p:nvPr/>
        </p:nvSpPr>
        <p:spPr>
          <a:xfrm rot="5400000">
            <a:off x="3237000" y="2660687"/>
            <a:ext cx="2670000" cy="27300"/>
          </a:xfrm>
          <a:prstGeom prst="rect">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 name="Google Shape;542;p50"/>
          <p:cNvGrpSpPr/>
          <p:nvPr/>
        </p:nvGrpSpPr>
        <p:grpSpPr>
          <a:xfrm>
            <a:off x="7342905" y="4249587"/>
            <a:ext cx="1585643" cy="403038"/>
            <a:chOff x="7318730" y="4111487"/>
            <a:chExt cx="1585643" cy="403038"/>
          </a:xfrm>
        </p:grpSpPr>
        <p:sp>
          <p:nvSpPr>
            <p:cNvPr id="543" name="Google Shape;543;p50"/>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0"/>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0"/>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0"/>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0"/>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0"/>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 name="Google Shape;549;p50"/>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0"/>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3000">
        <p:pull/>
      </p:transition>
    </mc:Choice>
    <mc:Fallback>
      <p:transition spd="slow">
        <p:pull/>
      </p:transition>
    </mc:Fallback>
  </mc:AlternateContent>
  <p:timing>
    <p:tnLst>
      <p:par>
        <p:cTn id="1" dur="indefinite" restart="never" nodeType="tmRoot"/>
      </p:par>
    </p:tnLst>
  </p:timing>
</p:sld>
</file>

<file path=ppt/theme/theme1.xml><?xml version="1.0" encoding="utf-8"?>
<a:theme xmlns:a="http://schemas.openxmlformats.org/drawingml/2006/main" name="Engineering Major for College: Computer Engineering by Slidesgo">
  <a:themeElements>
    <a:clrScheme name="Simple Light">
      <a:dk1>
        <a:srgbClr val="1C1C1C"/>
      </a:dk1>
      <a:lt1>
        <a:srgbClr val="F3F3F3"/>
      </a:lt1>
      <a:dk2>
        <a:srgbClr val="426B6A"/>
      </a:dk2>
      <a:lt2>
        <a:srgbClr val="00FF00"/>
      </a:lt2>
      <a:accent1>
        <a:srgbClr val="F81616"/>
      </a:accent1>
      <a:accent2>
        <a:srgbClr val="A3B7B9"/>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307</TotalTime>
  <Words>942</Words>
  <Application>Microsoft Office PowerPoint</Application>
  <PresentationFormat>On-screen Show (16:9)</PresentationFormat>
  <Paragraphs>167</Paragraphs>
  <Slides>24</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Bebas Neue</vt:lpstr>
      <vt:lpstr>Inconsolata</vt:lpstr>
      <vt:lpstr>Open Sans</vt:lpstr>
      <vt:lpstr>Arial</vt:lpstr>
      <vt:lpstr>Russo One</vt:lpstr>
      <vt:lpstr>Engineering Major for College: Computer Engineering by Slidesgo</vt:lpstr>
      <vt:lpstr>Far Western University CSE Community:  Computer Engineering</vt:lpstr>
      <vt:lpstr>Contents we discuss about</vt:lpstr>
      <vt:lpstr>Whoa!</vt:lpstr>
      <vt:lpstr>Overview</vt:lpstr>
      <vt:lpstr>Major Duties</vt:lpstr>
      <vt:lpstr>About Duties Of Our Community</vt:lpstr>
      <vt:lpstr>How are we different?</vt:lpstr>
      <vt:lpstr>How we could organize Events…</vt:lpstr>
      <vt:lpstr>Programming</vt:lpstr>
      <vt:lpstr>Software Developer</vt:lpstr>
      <vt:lpstr>02</vt:lpstr>
      <vt:lpstr>A picture is worth a thousand words</vt:lpstr>
      <vt:lpstr>—Benjamin Franklin</vt:lpstr>
      <vt:lpstr>Objectives </vt:lpstr>
      <vt:lpstr>Major Events</vt:lpstr>
      <vt:lpstr>Experts</vt:lpstr>
      <vt:lpstr>45%</vt:lpstr>
      <vt:lpstr>10%</vt:lpstr>
      <vt:lpstr>Career opportunities in Global</vt:lpstr>
      <vt:lpstr>Frequent questions</vt:lpstr>
      <vt:lpstr>Events Based On Semesters</vt:lpstr>
      <vt:lpstr>Pradip Bhatt</vt:lpstr>
      <vt:lpstr>Computer Engineering School Of Engineering</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Far Western University CSE Community:  Computer Engineering</dc:title>
  <dc:creator>pradip bhatt</dc:creator>
  <cp:lastModifiedBy>Microsoft account</cp:lastModifiedBy>
  <cp:revision>19</cp:revision>
  <dcterms:modified xsi:type="dcterms:W3CDTF">2023-01-25T20:00:09Z</dcterms:modified>
</cp:coreProperties>
</file>